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0" r:id="rId2"/>
    <p:sldMasterId id="2147483676" r:id="rId3"/>
  </p:sldMasterIdLst>
  <p:notesMasterIdLst>
    <p:notesMasterId r:id="rId31"/>
  </p:notesMasterIdLst>
  <p:handoutMasterIdLst>
    <p:handoutMasterId r:id="rId32"/>
  </p:handoutMasterIdLst>
  <p:sldIdLst>
    <p:sldId id="256" r:id="rId4"/>
    <p:sldId id="264" r:id="rId5"/>
    <p:sldId id="339" r:id="rId6"/>
    <p:sldId id="306" r:id="rId7"/>
    <p:sldId id="362" r:id="rId8"/>
    <p:sldId id="349" r:id="rId9"/>
    <p:sldId id="333" r:id="rId10"/>
    <p:sldId id="360" r:id="rId11"/>
    <p:sldId id="402" r:id="rId12"/>
    <p:sldId id="350" r:id="rId13"/>
    <p:sldId id="352" r:id="rId14"/>
    <p:sldId id="348" r:id="rId15"/>
    <p:sldId id="353" r:id="rId16"/>
    <p:sldId id="356" r:id="rId17"/>
    <p:sldId id="361" r:id="rId18"/>
    <p:sldId id="358" r:id="rId19"/>
    <p:sldId id="317" r:id="rId20"/>
    <p:sldId id="321" r:id="rId21"/>
    <p:sldId id="329" r:id="rId22"/>
    <p:sldId id="323" r:id="rId23"/>
    <p:sldId id="324" r:id="rId24"/>
    <p:sldId id="325" r:id="rId25"/>
    <p:sldId id="326" r:id="rId26"/>
    <p:sldId id="327" r:id="rId27"/>
    <p:sldId id="328" r:id="rId28"/>
    <p:sldId id="284" r:id="rId29"/>
    <p:sldId id="259" r:id="rId3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E6E6E6"/>
    <a:srgbClr val="32A3DC"/>
    <a:srgbClr val="FFC928"/>
    <a:srgbClr val="003399"/>
    <a:srgbClr val="B2D435"/>
    <a:srgbClr val="4D4D4D"/>
    <a:srgbClr val="05134F"/>
    <a:srgbClr val="48A0FD"/>
    <a:srgbClr val="0B8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31B1CB-7ED2-6FEE-A77C-B03206836DC6}" v="7" dt="2023-07-04T13:06:16.031"/>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309611-E5C3-40C6-A8F0-C981BC253ECE}" type="doc">
      <dgm:prSet loTypeId="urn:microsoft.com/office/officeart/2005/8/layout/lProcess2" loCatId="list" qsTypeId="urn:microsoft.com/office/officeart/2005/8/quickstyle/simple5" qsCatId="simple" csTypeId="urn:microsoft.com/office/officeart/2005/8/colors/accent6_2" csCatId="accent6" phldr="1"/>
      <dgm:spPr/>
      <dgm:t>
        <a:bodyPr/>
        <a:lstStyle/>
        <a:p>
          <a:endParaRPr lang="fr-FR"/>
        </a:p>
      </dgm:t>
    </dgm:pt>
    <dgm:pt modelId="{5BBBC0F1-D8DC-44C4-BA9B-2EF85A3DC397}">
      <dgm:prSet phldrT="[Texte]" custT="1"/>
      <dgm:spPr>
        <a:solidFill>
          <a:schemeClr val="accent5">
            <a:lumMod val="40000"/>
            <a:lumOff val="60000"/>
          </a:schemeClr>
        </a:solidFill>
      </dgm:spPr>
      <dgm:t>
        <a:bodyPr/>
        <a:lstStyle/>
        <a:p>
          <a:r>
            <a:rPr lang="fr-FR" sz="3600" dirty="0"/>
            <a:t>Locaux d’habitation</a:t>
          </a:r>
        </a:p>
      </dgm:t>
    </dgm:pt>
    <dgm:pt modelId="{394F59CE-1A9C-43B1-94A5-D02499058C00}" type="parTrans" cxnId="{F29DBED3-0D42-4443-9F9A-C30AD0076168}">
      <dgm:prSet/>
      <dgm:spPr/>
      <dgm:t>
        <a:bodyPr/>
        <a:lstStyle/>
        <a:p>
          <a:endParaRPr lang="fr-FR"/>
        </a:p>
      </dgm:t>
    </dgm:pt>
    <dgm:pt modelId="{FB6EBC44-C87A-4301-8DD6-4625D7317A53}" type="sibTrans" cxnId="{F29DBED3-0D42-4443-9F9A-C30AD0076168}">
      <dgm:prSet/>
      <dgm:spPr/>
      <dgm:t>
        <a:bodyPr/>
        <a:lstStyle/>
        <a:p>
          <a:endParaRPr lang="fr-FR"/>
        </a:p>
      </dgm:t>
    </dgm:pt>
    <dgm:pt modelId="{E83FEEE6-127A-43E5-ABF7-AD59525115E0}">
      <dgm:prSet phldrT="[Texte]"/>
      <dgm:spPr>
        <a:solidFill>
          <a:srgbClr val="32A3DC"/>
        </a:solidFill>
      </dgm:spPr>
      <dgm:t>
        <a:bodyPr/>
        <a:lstStyle/>
        <a:p>
          <a:r>
            <a:rPr lang="fr-FR" b="1" dirty="0"/>
            <a:t>Attestation de conformité </a:t>
          </a:r>
        </a:p>
      </dgm:t>
    </dgm:pt>
    <dgm:pt modelId="{DF72CC61-175B-42D7-AAAA-C5F79BCE5E8F}" type="parTrans" cxnId="{A6B81655-B471-4DBE-AC76-04F32AEA6E3D}">
      <dgm:prSet/>
      <dgm:spPr/>
      <dgm:t>
        <a:bodyPr/>
        <a:lstStyle/>
        <a:p>
          <a:endParaRPr lang="fr-FR"/>
        </a:p>
      </dgm:t>
    </dgm:pt>
    <dgm:pt modelId="{F2C822B3-E659-4A8D-83FA-828957FA2DFF}" type="sibTrans" cxnId="{A6B81655-B471-4DBE-AC76-04F32AEA6E3D}">
      <dgm:prSet/>
      <dgm:spPr/>
      <dgm:t>
        <a:bodyPr/>
        <a:lstStyle/>
        <a:p>
          <a:endParaRPr lang="fr-FR"/>
        </a:p>
      </dgm:t>
    </dgm:pt>
    <dgm:pt modelId="{1F12C837-1778-42E5-867F-DB87AC038996}">
      <dgm:prSet phldrT="[Texte]"/>
      <dgm:spPr/>
      <dgm:t>
        <a:bodyPr/>
        <a:lstStyle/>
        <a:p>
          <a:r>
            <a:rPr lang="fr-FR" b="1" dirty="0"/>
            <a:t>Dossier</a:t>
          </a:r>
          <a:r>
            <a:rPr lang="fr-FR" dirty="0"/>
            <a:t> </a:t>
          </a:r>
          <a:r>
            <a:rPr lang="fr-FR" b="1" dirty="0"/>
            <a:t>technique</a:t>
          </a:r>
        </a:p>
      </dgm:t>
    </dgm:pt>
    <dgm:pt modelId="{FD7B5A9C-951B-43B7-961B-744E42E8AD03}" type="parTrans" cxnId="{E2961C19-0769-4D26-AF7E-786630055630}">
      <dgm:prSet/>
      <dgm:spPr/>
      <dgm:t>
        <a:bodyPr/>
        <a:lstStyle/>
        <a:p>
          <a:endParaRPr lang="fr-FR"/>
        </a:p>
      </dgm:t>
    </dgm:pt>
    <dgm:pt modelId="{D6E9D383-5166-4DD7-BE21-AA8AC3F0526B}" type="sibTrans" cxnId="{E2961C19-0769-4D26-AF7E-786630055630}">
      <dgm:prSet/>
      <dgm:spPr/>
      <dgm:t>
        <a:bodyPr/>
        <a:lstStyle/>
        <a:p>
          <a:endParaRPr lang="fr-FR"/>
        </a:p>
      </dgm:t>
    </dgm:pt>
    <dgm:pt modelId="{5FC4BA18-E5D3-49A9-B260-5D90E19D2644}">
      <dgm:prSet phldrT="[Texte]" custT="1"/>
      <dgm:spPr>
        <a:solidFill>
          <a:schemeClr val="accent5">
            <a:lumMod val="20000"/>
            <a:lumOff val="80000"/>
          </a:schemeClr>
        </a:solidFill>
      </dgm:spPr>
      <dgm:t>
        <a:bodyPr/>
        <a:lstStyle/>
        <a:p>
          <a:r>
            <a:rPr lang="fr-FR" sz="3600" dirty="0"/>
            <a:t>Locaux ERT et ERP</a:t>
          </a:r>
        </a:p>
      </dgm:t>
    </dgm:pt>
    <dgm:pt modelId="{6FB4D6C2-BA2B-4CFD-B017-38AE425033E0}" type="parTrans" cxnId="{D525A6FE-4391-427C-922B-7D971D1784A0}">
      <dgm:prSet/>
      <dgm:spPr/>
      <dgm:t>
        <a:bodyPr/>
        <a:lstStyle/>
        <a:p>
          <a:endParaRPr lang="fr-FR"/>
        </a:p>
      </dgm:t>
    </dgm:pt>
    <dgm:pt modelId="{FD62CD8C-674E-4D52-A108-AE90FD1E6EF9}" type="sibTrans" cxnId="{D525A6FE-4391-427C-922B-7D971D1784A0}">
      <dgm:prSet/>
      <dgm:spPr/>
      <dgm:t>
        <a:bodyPr/>
        <a:lstStyle/>
        <a:p>
          <a:endParaRPr lang="fr-FR"/>
        </a:p>
      </dgm:t>
    </dgm:pt>
    <dgm:pt modelId="{E9EDB84A-D3A4-4A64-BCCF-69A226D6E6CA}">
      <dgm:prSet phldrT="[Texte]"/>
      <dgm:spPr>
        <a:solidFill>
          <a:srgbClr val="32A3DC"/>
        </a:solidFill>
      </dgm:spPr>
      <dgm:t>
        <a:bodyPr/>
        <a:lstStyle/>
        <a:p>
          <a:r>
            <a:rPr lang="fr-FR" b="1" dirty="0"/>
            <a:t>Attestation de conformité</a:t>
          </a:r>
        </a:p>
      </dgm:t>
    </dgm:pt>
    <dgm:pt modelId="{8D0BCC74-86A1-4835-8491-46F8CFC9D342}" type="parTrans" cxnId="{FD8D398A-3977-4599-8442-A981F2413B0F}">
      <dgm:prSet/>
      <dgm:spPr/>
      <dgm:t>
        <a:bodyPr/>
        <a:lstStyle/>
        <a:p>
          <a:endParaRPr lang="fr-FR"/>
        </a:p>
      </dgm:t>
    </dgm:pt>
    <dgm:pt modelId="{35C746BA-37D0-4071-BE27-A5DEEBF8DFAB}" type="sibTrans" cxnId="{FD8D398A-3977-4599-8442-A981F2413B0F}">
      <dgm:prSet/>
      <dgm:spPr/>
      <dgm:t>
        <a:bodyPr/>
        <a:lstStyle/>
        <a:p>
          <a:endParaRPr lang="fr-FR"/>
        </a:p>
      </dgm:t>
    </dgm:pt>
    <dgm:pt modelId="{6F355823-FE81-4A48-9CBF-65F76D4157A6}">
      <dgm:prSet phldrT="[Texte]"/>
      <dgm:spPr>
        <a:solidFill>
          <a:srgbClr val="B2D435"/>
        </a:solidFill>
      </dgm:spPr>
      <dgm:t>
        <a:bodyPr/>
        <a:lstStyle/>
        <a:p>
          <a:r>
            <a:rPr lang="fr-FR" b="1" dirty="0"/>
            <a:t>Rapports de vérification (DRE)</a:t>
          </a:r>
        </a:p>
      </dgm:t>
    </dgm:pt>
    <dgm:pt modelId="{6C3E423F-99D6-41E7-8306-D08F78262507}" type="parTrans" cxnId="{4B60D23D-A6F0-493F-BA01-CB8DB435F85B}">
      <dgm:prSet/>
      <dgm:spPr/>
      <dgm:t>
        <a:bodyPr/>
        <a:lstStyle/>
        <a:p>
          <a:endParaRPr lang="fr-FR"/>
        </a:p>
      </dgm:t>
    </dgm:pt>
    <dgm:pt modelId="{F7BE611B-502A-4060-BFF5-129F4EB4009F}" type="sibTrans" cxnId="{4B60D23D-A6F0-493F-BA01-CB8DB435F85B}">
      <dgm:prSet/>
      <dgm:spPr/>
      <dgm:t>
        <a:bodyPr/>
        <a:lstStyle/>
        <a:p>
          <a:endParaRPr lang="fr-FR"/>
        </a:p>
      </dgm:t>
    </dgm:pt>
    <dgm:pt modelId="{D783D438-07A5-4500-9D47-1095E4619902}">
      <dgm:prSet phldrT="[Texte]"/>
      <dgm:spPr/>
      <dgm:t>
        <a:bodyPr/>
        <a:lstStyle/>
        <a:p>
          <a:r>
            <a:rPr lang="fr-FR" b="1" dirty="0"/>
            <a:t>Schéma électrique</a:t>
          </a:r>
        </a:p>
      </dgm:t>
    </dgm:pt>
    <dgm:pt modelId="{F6584A09-1160-4718-BBD0-F44A8BCC5310}" type="parTrans" cxnId="{C53252B3-AA26-4E87-AA29-A7671A92ED39}">
      <dgm:prSet/>
      <dgm:spPr/>
      <dgm:t>
        <a:bodyPr/>
        <a:lstStyle/>
        <a:p>
          <a:endParaRPr lang="fr-FR"/>
        </a:p>
      </dgm:t>
    </dgm:pt>
    <dgm:pt modelId="{A170DD2E-CCD8-4734-962A-E7AF9EEC0A22}" type="sibTrans" cxnId="{C53252B3-AA26-4E87-AA29-A7671A92ED39}">
      <dgm:prSet/>
      <dgm:spPr/>
      <dgm:t>
        <a:bodyPr/>
        <a:lstStyle/>
        <a:p>
          <a:endParaRPr lang="fr-FR"/>
        </a:p>
      </dgm:t>
    </dgm:pt>
    <dgm:pt modelId="{36CB50F9-8A93-4299-91E0-48AA8960D1CC}">
      <dgm:prSet phldrT="[Texte]"/>
      <dgm:spPr/>
      <dgm:t>
        <a:bodyPr/>
        <a:lstStyle/>
        <a:p>
          <a:r>
            <a:rPr lang="fr-FR" b="1" dirty="0"/>
            <a:t>Certificat de découplage de l’onduleur (EN 50 549-1)</a:t>
          </a:r>
        </a:p>
      </dgm:t>
    </dgm:pt>
    <dgm:pt modelId="{96366F24-9C86-428B-97CC-8B8FE605335A}" type="parTrans" cxnId="{4B2B0CB8-74E3-45B4-94E7-528ACAC2023D}">
      <dgm:prSet/>
      <dgm:spPr/>
      <dgm:t>
        <a:bodyPr/>
        <a:lstStyle/>
        <a:p>
          <a:endParaRPr lang="fr-FR"/>
        </a:p>
      </dgm:t>
    </dgm:pt>
    <dgm:pt modelId="{D068733D-B190-4C74-8831-7AC8A71C0928}" type="sibTrans" cxnId="{4B2B0CB8-74E3-45B4-94E7-528ACAC2023D}">
      <dgm:prSet/>
      <dgm:spPr/>
      <dgm:t>
        <a:bodyPr/>
        <a:lstStyle/>
        <a:p>
          <a:endParaRPr lang="fr-FR"/>
        </a:p>
      </dgm:t>
    </dgm:pt>
    <dgm:pt modelId="{3B2C6DBE-B41C-4391-BD0E-D12F55FC8816}" type="pres">
      <dgm:prSet presAssocID="{07309611-E5C3-40C6-A8F0-C981BC253ECE}" presName="theList" presStyleCnt="0">
        <dgm:presLayoutVars>
          <dgm:dir/>
          <dgm:animLvl val="lvl"/>
          <dgm:resizeHandles val="exact"/>
        </dgm:presLayoutVars>
      </dgm:prSet>
      <dgm:spPr/>
    </dgm:pt>
    <dgm:pt modelId="{96285FF4-B041-4565-BDCB-F3C4FAA6C041}" type="pres">
      <dgm:prSet presAssocID="{5BBBC0F1-D8DC-44C4-BA9B-2EF85A3DC397}" presName="compNode" presStyleCnt="0"/>
      <dgm:spPr/>
    </dgm:pt>
    <dgm:pt modelId="{C0BD7998-4585-4FF4-A44C-8B1F159F04CF}" type="pres">
      <dgm:prSet presAssocID="{5BBBC0F1-D8DC-44C4-BA9B-2EF85A3DC397}" presName="aNode" presStyleLbl="bgShp" presStyleIdx="0" presStyleCnt="2" custLinFactNeighborX="-104" custLinFactNeighborY="-253"/>
      <dgm:spPr/>
    </dgm:pt>
    <dgm:pt modelId="{542D8CE2-E022-4427-A7B8-80301FD2C1B9}" type="pres">
      <dgm:prSet presAssocID="{5BBBC0F1-D8DC-44C4-BA9B-2EF85A3DC397}" presName="textNode" presStyleLbl="bgShp" presStyleIdx="0" presStyleCnt="2"/>
      <dgm:spPr/>
    </dgm:pt>
    <dgm:pt modelId="{8D34E82F-6D48-4852-8A6F-79F543E054CF}" type="pres">
      <dgm:prSet presAssocID="{5BBBC0F1-D8DC-44C4-BA9B-2EF85A3DC397}" presName="compChildNode" presStyleCnt="0"/>
      <dgm:spPr/>
    </dgm:pt>
    <dgm:pt modelId="{A5AD796E-DEC3-4648-BF59-FEDFE0D0465E}" type="pres">
      <dgm:prSet presAssocID="{5BBBC0F1-D8DC-44C4-BA9B-2EF85A3DC397}" presName="theInnerList" presStyleCnt="0"/>
      <dgm:spPr/>
    </dgm:pt>
    <dgm:pt modelId="{BFC6DC7C-C268-4271-A9B4-C736381776CC}" type="pres">
      <dgm:prSet presAssocID="{E83FEEE6-127A-43E5-ABF7-AD59525115E0}" presName="childNode" presStyleLbl="node1" presStyleIdx="0" presStyleCnt="6">
        <dgm:presLayoutVars>
          <dgm:bulletEnabled val="1"/>
        </dgm:presLayoutVars>
      </dgm:prSet>
      <dgm:spPr/>
    </dgm:pt>
    <dgm:pt modelId="{9B3E34A3-A358-4034-B288-DE0A6F916162}" type="pres">
      <dgm:prSet presAssocID="{E83FEEE6-127A-43E5-ABF7-AD59525115E0}" presName="aSpace2" presStyleCnt="0"/>
      <dgm:spPr/>
    </dgm:pt>
    <dgm:pt modelId="{30B55973-2619-483A-9000-4203186A3B84}" type="pres">
      <dgm:prSet presAssocID="{1F12C837-1778-42E5-867F-DB87AC038996}" presName="childNode" presStyleLbl="node1" presStyleIdx="1" presStyleCnt="6">
        <dgm:presLayoutVars>
          <dgm:bulletEnabled val="1"/>
        </dgm:presLayoutVars>
      </dgm:prSet>
      <dgm:spPr/>
    </dgm:pt>
    <dgm:pt modelId="{7401C06E-3835-4C47-92B3-F319DC4E63B2}" type="pres">
      <dgm:prSet presAssocID="{1F12C837-1778-42E5-867F-DB87AC038996}" presName="aSpace2" presStyleCnt="0"/>
      <dgm:spPr/>
    </dgm:pt>
    <dgm:pt modelId="{7025A723-EE41-4F4E-AEAF-3BCFEDB20B8C}" type="pres">
      <dgm:prSet presAssocID="{D783D438-07A5-4500-9D47-1095E4619902}" presName="childNode" presStyleLbl="node1" presStyleIdx="2" presStyleCnt="6">
        <dgm:presLayoutVars>
          <dgm:bulletEnabled val="1"/>
        </dgm:presLayoutVars>
      </dgm:prSet>
      <dgm:spPr/>
    </dgm:pt>
    <dgm:pt modelId="{87B64144-B462-4C72-8654-6485FC5DF1BE}" type="pres">
      <dgm:prSet presAssocID="{D783D438-07A5-4500-9D47-1095E4619902}" presName="aSpace2" presStyleCnt="0"/>
      <dgm:spPr/>
    </dgm:pt>
    <dgm:pt modelId="{70161EBA-A4B3-45D1-89E8-AA0364FDFD69}" type="pres">
      <dgm:prSet presAssocID="{36CB50F9-8A93-4299-91E0-48AA8960D1CC}" presName="childNode" presStyleLbl="node1" presStyleIdx="3" presStyleCnt="6">
        <dgm:presLayoutVars>
          <dgm:bulletEnabled val="1"/>
        </dgm:presLayoutVars>
      </dgm:prSet>
      <dgm:spPr/>
    </dgm:pt>
    <dgm:pt modelId="{29CF9956-6FA8-4122-A721-4C657FE3B5C8}" type="pres">
      <dgm:prSet presAssocID="{5BBBC0F1-D8DC-44C4-BA9B-2EF85A3DC397}" presName="aSpace" presStyleCnt="0"/>
      <dgm:spPr/>
    </dgm:pt>
    <dgm:pt modelId="{D0AFAA5D-61CA-4989-843F-92C46CB7D9DC}" type="pres">
      <dgm:prSet presAssocID="{5FC4BA18-E5D3-49A9-B260-5D90E19D2644}" presName="compNode" presStyleCnt="0"/>
      <dgm:spPr/>
    </dgm:pt>
    <dgm:pt modelId="{AEBF297D-493E-479B-BBCD-E82032807B7A}" type="pres">
      <dgm:prSet presAssocID="{5FC4BA18-E5D3-49A9-B260-5D90E19D2644}" presName="aNode" presStyleLbl="bgShp" presStyleIdx="1" presStyleCnt="2"/>
      <dgm:spPr/>
    </dgm:pt>
    <dgm:pt modelId="{B42EF4B7-1CE4-43FE-9ACA-57380142B787}" type="pres">
      <dgm:prSet presAssocID="{5FC4BA18-E5D3-49A9-B260-5D90E19D2644}" presName="textNode" presStyleLbl="bgShp" presStyleIdx="1" presStyleCnt="2"/>
      <dgm:spPr/>
    </dgm:pt>
    <dgm:pt modelId="{6CF0FCD3-B056-4349-B366-392A8D08EA7D}" type="pres">
      <dgm:prSet presAssocID="{5FC4BA18-E5D3-49A9-B260-5D90E19D2644}" presName="compChildNode" presStyleCnt="0"/>
      <dgm:spPr/>
    </dgm:pt>
    <dgm:pt modelId="{E5F3B856-E387-4265-9667-6C4BA7B29C97}" type="pres">
      <dgm:prSet presAssocID="{5FC4BA18-E5D3-49A9-B260-5D90E19D2644}" presName="theInnerList" presStyleCnt="0"/>
      <dgm:spPr/>
    </dgm:pt>
    <dgm:pt modelId="{E710D6A2-19A6-453C-B1DD-04F14B29EEA8}" type="pres">
      <dgm:prSet presAssocID="{E9EDB84A-D3A4-4A64-BCCF-69A226D6E6CA}" presName="childNode" presStyleLbl="node1" presStyleIdx="4" presStyleCnt="6">
        <dgm:presLayoutVars>
          <dgm:bulletEnabled val="1"/>
        </dgm:presLayoutVars>
      </dgm:prSet>
      <dgm:spPr/>
    </dgm:pt>
    <dgm:pt modelId="{7290CCB8-AC1F-475F-805A-7348A60C1E50}" type="pres">
      <dgm:prSet presAssocID="{E9EDB84A-D3A4-4A64-BCCF-69A226D6E6CA}" presName="aSpace2" presStyleCnt="0"/>
      <dgm:spPr/>
    </dgm:pt>
    <dgm:pt modelId="{378F06B0-CA62-4D94-9EA6-B2ED69EA243E}" type="pres">
      <dgm:prSet presAssocID="{6F355823-FE81-4A48-9CBF-65F76D4157A6}" presName="childNode" presStyleLbl="node1" presStyleIdx="5" presStyleCnt="6">
        <dgm:presLayoutVars>
          <dgm:bulletEnabled val="1"/>
        </dgm:presLayoutVars>
      </dgm:prSet>
      <dgm:spPr/>
    </dgm:pt>
  </dgm:ptLst>
  <dgm:cxnLst>
    <dgm:cxn modelId="{5861BE0D-6975-4B1F-9A93-69B31B5F9B2A}" type="presOf" srcId="{D783D438-07A5-4500-9D47-1095E4619902}" destId="{7025A723-EE41-4F4E-AEAF-3BCFEDB20B8C}" srcOrd="0" destOrd="0" presId="urn:microsoft.com/office/officeart/2005/8/layout/lProcess2"/>
    <dgm:cxn modelId="{E2961C19-0769-4D26-AF7E-786630055630}" srcId="{5BBBC0F1-D8DC-44C4-BA9B-2EF85A3DC397}" destId="{1F12C837-1778-42E5-867F-DB87AC038996}" srcOrd="1" destOrd="0" parTransId="{FD7B5A9C-951B-43B7-961B-744E42E8AD03}" sibTransId="{D6E9D383-5166-4DD7-BE21-AA8AC3F0526B}"/>
    <dgm:cxn modelId="{0B9EB81F-6B4E-4D97-BDC0-ED043689B019}" type="presOf" srcId="{6F355823-FE81-4A48-9CBF-65F76D4157A6}" destId="{378F06B0-CA62-4D94-9EA6-B2ED69EA243E}" srcOrd="0" destOrd="0" presId="urn:microsoft.com/office/officeart/2005/8/layout/lProcess2"/>
    <dgm:cxn modelId="{9CB0103C-21FD-403C-B522-836AA6EB0ACA}" type="presOf" srcId="{E9EDB84A-D3A4-4A64-BCCF-69A226D6E6CA}" destId="{E710D6A2-19A6-453C-B1DD-04F14B29EEA8}" srcOrd="0" destOrd="0" presId="urn:microsoft.com/office/officeart/2005/8/layout/lProcess2"/>
    <dgm:cxn modelId="{4B60D23D-A6F0-493F-BA01-CB8DB435F85B}" srcId="{5FC4BA18-E5D3-49A9-B260-5D90E19D2644}" destId="{6F355823-FE81-4A48-9CBF-65F76D4157A6}" srcOrd="1" destOrd="0" parTransId="{6C3E423F-99D6-41E7-8306-D08F78262507}" sibTransId="{F7BE611B-502A-4060-BFF5-129F4EB4009F}"/>
    <dgm:cxn modelId="{4815E24B-EB11-4441-B4EF-514A3D7BDD6C}" type="presOf" srcId="{5BBBC0F1-D8DC-44C4-BA9B-2EF85A3DC397}" destId="{542D8CE2-E022-4427-A7B8-80301FD2C1B9}" srcOrd="1" destOrd="0" presId="urn:microsoft.com/office/officeart/2005/8/layout/lProcess2"/>
    <dgm:cxn modelId="{85047271-3B11-4E0B-B5C1-D60B0ABFF5A5}" type="presOf" srcId="{E83FEEE6-127A-43E5-ABF7-AD59525115E0}" destId="{BFC6DC7C-C268-4271-A9B4-C736381776CC}" srcOrd="0" destOrd="0" presId="urn:microsoft.com/office/officeart/2005/8/layout/lProcess2"/>
    <dgm:cxn modelId="{A6B81655-B471-4DBE-AC76-04F32AEA6E3D}" srcId="{5BBBC0F1-D8DC-44C4-BA9B-2EF85A3DC397}" destId="{E83FEEE6-127A-43E5-ABF7-AD59525115E0}" srcOrd="0" destOrd="0" parTransId="{DF72CC61-175B-42D7-AAAA-C5F79BCE5E8F}" sibTransId="{F2C822B3-E659-4A8D-83FA-828957FA2DFF}"/>
    <dgm:cxn modelId="{87F1148A-E0C8-49AE-BBE8-C0FF1806197F}" type="presOf" srcId="{5FC4BA18-E5D3-49A9-B260-5D90E19D2644}" destId="{B42EF4B7-1CE4-43FE-9ACA-57380142B787}" srcOrd="1" destOrd="0" presId="urn:microsoft.com/office/officeart/2005/8/layout/lProcess2"/>
    <dgm:cxn modelId="{FD8D398A-3977-4599-8442-A981F2413B0F}" srcId="{5FC4BA18-E5D3-49A9-B260-5D90E19D2644}" destId="{E9EDB84A-D3A4-4A64-BCCF-69A226D6E6CA}" srcOrd="0" destOrd="0" parTransId="{8D0BCC74-86A1-4835-8491-46F8CFC9D342}" sibTransId="{35C746BA-37D0-4071-BE27-A5DEEBF8DFAB}"/>
    <dgm:cxn modelId="{B9266894-BB2F-4F7D-B1DC-8C589670C499}" type="presOf" srcId="{36CB50F9-8A93-4299-91E0-48AA8960D1CC}" destId="{70161EBA-A4B3-45D1-89E8-AA0364FDFD69}" srcOrd="0" destOrd="0" presId="urn:microsoft.com/office/officeart/2005/8/layout/lProcess2"/>
    <dgm:cxn modelId="{BA1A98A2-82D1-47A5-B29C-07E55ACAD3D9}" type="presOf" srcId="{5FC4BA18-E5D3-49A9-B260-5D90E19D2644}" destId="{AEBF297D-493E-479B-BBCD-E82032807B7A}" srcOrd="0" destOrd="0" presId="urn:microsoft.com/office/officeart/2005/8/layout/lProcess2"/>
    <dgm:cxn modelId="{C53252B3-AA26-4E87-AA29-A7671A92ED39}" srcId="{5BBBC0F1-D8DC-44C4-BA9B-2EF85A3DC397}" destId="{D783D438-07A5-4500-9D47-1095E4619902}" srcOrd="2" destOrd="0" parTransId="{F6584A09-1160-4718-BBD0-F44A8BCC5310}" sibTransId="{A170DD2E-CCD8-4734-962A-E7AF9EEC0A22}"/>
    <dgm:cxn modelId="{4B2B0CB8-74E3-45B4-94E7-528ACAC2023D}" srcId="{5BBBC0F1-D8DC-44C4-BA9B-2EF85A3DC397}" destId="{36CB50F9-8A93-4299-91E0-48AA8960D1CC}" srcOrd="3" destOrd="0" parTransId="{96366F24-9C86-428B-97CC-8B8FE605335A}" sibTransId="{D068733D-B190-4C74-8831-7AC8A71C0928}"/>
    <dgm:cxn modelId="{F29DBED3-0D42-4443-9F9A-C30AD0076168}" srcId="{07309611-E5C3-40C6-A8F0-C981BC253ECE}" destId="{5BBBC0F1-D8DC-44C4-BA9B-2EF85A3DC397}" srcOrd="0" destOrd="0" parTransId="{394F59CE-1A9C-43B1-94A5-D02499058C00}" sibTransId="{FB6EBC44-C87A-4301-8DD6-4625D7317A53}"/>
    <dgm:cxn modelId="{0463C7D5-8497-463F-90CB-F134CD44A086}" type="presOf" srcId="{1F12C837-1778-42E5-867F-DB87AC038996}" destId="{30B55973-2619-483A-9000-4203186A3B84}" srcOrd="0" destOrd="0" presId="urn:microsoft.com/office/officeart/2005/8/layout/lProcess2"/>
    <dgm:cxn modelId="{67C09BE8-543E-43B1-A8FE-F3FEE5504EA4}" type="presOf" srcId="{5BBBC0F1-D8DC-44C4-BA9B-2EF85A3DC397}" destId="{C0BD7998-4585-4FF4-A44C-8B1F159F04CF}" srcOrd="0" destOrd="0" presId="urn:microsoft.com/office/officeart/2005/8/layout/lProcess2"/>
    <dgm:cxn modelId="{D525A6FE-4391-427C-922B-7D971D1784A0}" srcId="{07309611-E5C3-40C6-A8F0-C981BC253ECE}" destId="{5FC4BA18-E5D3-49A9-B260-5D90E19D2644}" srcOrd="1" destOrd="0" parTransId="{6FB4D6C2-BA2B-4CFD-B017-38AE425033E0}" sibTransId="{FD62CD8C-674E-4D52-A108-AE90FD1E6EF9}"/>
    <dgm:cxn modelId="{951D0EFF-EE30-49C9-938B-FFFDAD57ABA8}" type="presOf" srcId="{07309611-E5C3-40C6-A8F0-C981BC253ECE}" destId="{3B2C6DBE-B41C-4391-BD0E-D12F55FC8816}" srcOrd="0" destOrd="0" presId="urn:microsoft.com/office/officeart/2005/8/layout/lProcess2"/>
    <dgm:cxn modelId="{4253BC5F-278F-4AC2-91CE-D50F1DEBB7B2}" type="presParOf" srcId="{3B2C6DBE-B41C-4391-BD0E-D12F55FC8816}" destId="{96285FF4-B041-4565-BDCB-F3C4FAA6C041}" srcOrd="0" destOrd="0" presId="urn:microsoft.com/office/officeart/2005/8/layout/lProcess2"/>
    <dgm:cxn modelId="{9CA747F0-C106-4144-B9C4-106D181A8FFD}" type="presParOf" srcId="{96285FF4-B041-4565-BDCB-F3C4FAA6C041}" destId="{C0BD7998-4585-4FF4-A44C-8B1F159F04CF}" srcOrd="0" destOrd="0" presId="urn:microsoft.com/office/officeart/2005/8/layout/lProcess2"/>
    <dgm:cxn modelId="{62AEACD6-AF53-4F3A-9621-DD1BB4621D4A}" type="presParOf" srcId="{96285FF4-B041-4565-BDCB-F3C4FAA6C041}" destId="{542D8CE2-E022-4427-A7B8-80301FD2C1B9}" srcOrd="1" destOrd="0" presId="urn:microsoft.com/office/officeart/2005/8/layout/lProcess2"/>
    <dgm:cxn modelId="{A03B07A7-5FCF-45F3-8F2A-2E67B01EAC26}" type="presParOf" srcId="{96285FF4-B041-4565-BDCB-F3C4FAA6C041}" destId="{8D34E82F-6D48-4852-8A6F-79F543E054CF}" srcOrd="2" destOrd="0" presId="urn:microsoft.com/office/officeart/2005/8/layout/lProcess2"/>
    <dgm:cxn modelId="{56040A5A-3169-475C-A67E-825D2C500E0F}" type="presParOf" srcId="{8D34E82F-6D48-4852-8A6F-79F543E054CF}" destId="{A5AD796E-DEC3-4648-BF59-FEDFE0D0465E}" srcOrd="0" destOrd="0" presId="urn:microsoft.com/office/officeart/2005/8/layout/lProcess2"/>
    <dgm:cxn modelId="{FA1CCEC1-4ED1-4A90-B6AE-23205F55E376}" type="presParOf" srcId="{A5AD796E-DEC3-4648-BF59-FEDFE0D0465E}" destId="{BFC6DC7C-C268-4271-A9B4-C736381776CC}" srcOrd="0" destOrd="0" presId="urn:microsoft.com/office/officeart/2005/8/layout/lProcess2"/>
    <dgm:cxn modelId="{1B2AF156-6A4D-4137-886F-4A9E4F7E9230}" type="presParOf" srcId="{A5AD796E-DEC3-4648-BF59-FEDFE0D0465E}" destId="{9B3E34A3-A358-4034-B288-DE0A6F916162}" srcOrd="1" destOrd="0" presId="urn:microsoft.com/office/officeart/2005/8/layout/lProcess2"/>
    <dgm:cxn modelId="{D5B78EC8-B21E-4B90-85C8-BE23D9A0F684}" type="presParOf" srcId="{A5AD796E-DEC3-4648-BF59-FEDFE0D0465E}" destId="{30B55973-2619-483A-9000-4203186A3B84}" srcOrd="2" destOrd="0" presId="urn:microsoft.com/office/officeart/2005/8/layout/lProcess2"/>
    <dgm:cxn modelId="{3101964F-24DA-4B04-9C52-CB378B65EE91}" type="presParOf" srcId="{A5AD796E-DEC3-4648-BF59-FEDFE0D0465E}" destId="{7401C06E-3835-4C47-92B3-F319DC4E63B2}" srcOrd="3" destOrd="0" presId="urn:microsoft.com/office/officeart/2005/8/layout/lProcess2"/>
    <dgm:cxn modelId="{4EB757A2-8A27-4F63-91C0-63DDC6721246}" type="presParOf" srcId="{A5AD796E-DEC3-4648-BF59-FEDFE0D0465E}" destId="{7025A723-EE41-4F4E-AEAF-3BCFEDB20B8C}" srcOrd="4" destOrd="0" presId="urn:microsoft.com/office/officeart/2005/8/layout/lProcess2"/>
    <dgm:cxn modelId="{7F463394-DB63-4546-A64B-441070D31CE9}" type="presParOf" srcId="{A5AD796E-DEC3-4648-BF59-FEDFE0D0465E}" destId="{87B64144-B462-4C72-8654-6485FC5DF1BE}" srcOrd="5" destOrd="0" presId="urn:microsoft.com/office/officeart/2005/8/layout/lProcess2"/>
    <dgm:cxn modelId="{C65EE9A8-4C89-4E96-ACD1-E596C9B999C7}" type="presParOf" srcId="{A5AD796E-DEC3-4648-BF59-FEDFE0D0465E}" destId="{70161EBA-A4B3-45D1-89E8-AA0364FDFD69}" srcOrd="6" destOrd="0" presId="urn:microsoft.com/office/officeart/2005/8/layout/lProcess2"/>
    <dgm:cxn modelId="{22DC9A9B-2994-4A13-94C4-0886AE9B6810}" type="presParOf" srcId="{3B2C6DBE-B41C-4391-BD0E-D12F55FC8816}" destId="{29CF9956-6FA8-4122-A721-4C657FE3B5C8}" srcOrd="1" destOrd="0" presId="urn:microsoft.com/office/officeart/2005/8/layout/lProcess2"/>
    <dgm:cxn modelId="{49103D6B-02BB-40DF-88EF-AA238605A0EF}" type="presParOf" srcId="{3B2C6DBE-B41C-4391-BD0E-D12F55FC8816}" destId="{D0AFAA5D-61CA-4989-843F-92C46CB7D9DC}" srcOrd="2" destOrd="0" presId="urn:microsoft.com/office/officeart/2005/8/layout/lProcess2"/>
    <dgm:cxn modelId="{8DADBEB3-EF0B-45DB-A36F-852C92006543}" type="presParOf" srcId="{D0AFAA5D-61CA-4989-843F-92C46CB7D9DC}" destId="{AEBF297D-493E-479B-BBCD-E82032807B7A}" srcOrd="0" destOrd="0" presId="urn:microsoft.com/office/officeart/2005/8/layout/lProcess2"/>
    <dgm:cxn modelId="{CFE08520-80B9-40F9-B676-511FA720C8B6}" type="presParOf" srcId="{D0AFAA5D-61CA-4989-843F-92C46CB7D9DC}" destId="{B42EF4B7-1CE4-43FE-9ACA-57380142B787}" srcOrd="1" destOrd="0" presId="urn:microsoft.com/office/officeart/2005/8/layout/lProcess2"/>
    <dgm:cxn modelId="{77548187-457B-4987-947B-8B0501E42706}" type="presParOf" srcId="{D0AFAA5D-61CA-4989-843F-92C46CB7D9DC}" destId="{6CF0FCD3-B056-4349-B366-392A8D08EA7D}" srcOrd="2" destOrd="0" presId="urn:microsoft.com/office/officeart/2005/8/layout/lProcess2"/>
    <dgm:cxn modelId="{4DD639A7-B156-4360-AA84-411F9C7B7FEE}" type="presParOf" srcId="{6CF0FCD3-B056-4349-B366-392A8D08EA7D}" destId="{E5F3B856-E387-4265-9667-6C4BA7B29C97}" srcOrd="0" destOrd="0" presId="urn:microsoft.com/office/officeart/2005/8/layout/lProcess2"/>
    <dgm:cxn modelId="{0E2D2F17-057E-4D97-B1DA-A78245A9A2AA}" type="presParOf" srcId="{E5F3B856-E387-4265-9667-6C4BA7B29C97}" destId="{E710D6A2-19A6-453C-B1DD-04F14B29EEA8}" srcOrd="0" destOrd="0" presId="urn:microsoft.com/office/officeart/2005/8/layout/lProcess2"/>
    <dgm:cxn modelId="{291EF37B-BC57-450F-A4FF-CFB773180D0A}" type="presParOf" srcId="{E5F3B856-E387-4265-9667-6C4BA7B29C97}" destId="{7290CCB8-AC1F-475F-805A-7348A60C1E50}" srcOrd="1" destOrd="0" presId="urn:microsoft.com/office/officeart/2005/8/layout/lProcess2"/>
    <dgm:cxn modelId="{75BB83E9-478D-46D6-B099-0D0200BEDB8F}" type="presParOf" srcId="{E5F3B856-E387-4265-9667-6C4BA7B29C97}" destId="{378F06B0-CA62-4D94-9EA6-B2ED69EA243E}"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1855F449-4AE5-4C60-A05B-45678A2F0BFF}" type="doc">
      <dgm:prSet loTypeId="urn:microsoft.com/office/officeart/2009/3/layout/RandomtoResultProcess" loCatId="process" qsTypeId="urn:microsoft.com/office/officeart/2005/8/quickstyle/simple1" qsCatId="simple" csTypeId="urn:microsoft.com/office/officeart/2005/8/colors/colorful4" csCatId="colorful" phldr="1"/>
      <dgm:spPr/>
    </dgm:pt>
    <dgm:pt modelId="{43C1C9EA-BA94-4A08-A355-16829ED2388F}">
      <dgm:prSet phldrT="[Texte]"/>
      <dgm:spPr/>
      <dgm:t>
        <a:bodyPr/>
        <a:lstStyle/>
        <a:p>
          <a:r>
            <a:rPr lang="fr-FR"/>
            <a:t>Janvier 2023 : publication de la norme de test EN 50549-10</a:t>
          </a:r>
        </a:p>
      </dgm:t>
    </dgm:pt>
    <dgm:pt modelId="{711799FF-E13E-4EAB-A574-BF7B92D1D443}" type="parTrans" cxnId="{61EA1106-49C9-43F5-98DE-0661BDF4DF4B}">
      <dgm:prSet/>
      <dgm:spPr/>
      <dgm:t>
        <a:bodyPr/>
        <a:lstStyle/>
        <a:p>
          <a:endParaRPr lang="fr-FR"/>
        </a:p>
      </dgm:t>
    </dgm:pt>
    <dgm:pt modelId="{0CEC0FEE-0A7A-49AD-ADF9-8BF0CB6AFFBF}" type="sibTrans" cxnId="{61EA1106-49C9-43F5-98DE-0661BDF4DF4B}">
      <dgm:prSet/>
      <dgm:spPr/>
      <dgm:t>
        <a:bodyPr/>
        <a:lstStyle/>
        <a:p>
          <a:endParaRPr lang="fr-FR"/>
        </a:p>
      </dgm:t>
    </dgm:pt>
    <dgm:pt modelId="{9DB8AEED-3C87-4426-9CD5-54D87C964A83}">
      <dgm:prSet phldrT="[Texte]"/>
      <dgm:spPr/>
      <dgm:t>
        <a:bodyPr/>
        <a:lstStyle/>
        <a:p>
          <a:r>
            <a:rPr lang="fr-FR" dirty="0"/>
            <a:t>Phase transitoire jusqu’au </a:t>
          </a:r>
          <a:r>
            <a:rPr lang="fr-FR" b="1" dirty="0"/>
            <a:t>01/01/2025</a:t>
          </a:r>
          <a:r>
            <a:rPr lang="fr-FR" dirty="0"/>
            <a:t> pour l’acceptation des certificats conformes  à la prénorme DIN VDE</a:t>
          </a:r>
        </a:p>
      </dgm:t>
    </dgm:pt>
    <dgm:pt modelId="{33AED157-CA65-4B4C-9980-B67527C96764}" type="parTrans" cxnId="{29818939-C214-4F28-B565-55217032FC37}">
      <dgm:prSet/>
      <dgm:spPr/>
      <dgm:t>
        <a:bodyPr/>
        <a:lstStyle/>
        <a:p>
          <a:endParaRPr lang="fr-FR"/>
        </a:p>
      </dgm:t>
    </dgm:pt>
    <dgm:pt modelId="{A85AF285-1F82-400B-AED8-9C56729072D4}" type="sibTrans" cxnId="{29818939-C214-4F28-B565-55217032FC37}">
      <dgm:prSet/>
      <dgm:spPr/>
      <dgm:t>
        <a:bodyPr/>
        <a:lstStyle/>
        <a:p>
          <a:endParaRPr lang="fr-FR"/>
        </a:p>
      </dgm:t>
    </dgm:pt>
    <dgm:pt modelId="{12D8D5DB-16B5-4239-A23E-D969D7279336}">
      <dgm:prSet phldrT="[Texte]"/>
      <dgm:spPr/>
      <dgm:t>
        <a:bodyPr/>
        <a:lstStyle/>
        <a:p>
          <a:r>
            <a:rPr lang="fr-FR" dirty="0"/>
            <a:t>Application des normes EN 50549-1 ou -2</a:t>
          </a:r>
        </a:p>
      </dgm:t>
    </dgm:pt>
    <dgm:pt modelId="{B8667E5D-AC86-488F-ACE8-B2A11F57A30D}" type="parTrans" cxnId="{655B14CF-C5F1-46FD-BC6E-16B03F763825}">
      <dgm:prSet/>
      <dgm:spPr/>
      <dgm:t>
        <a:bodyPr/>
        <a:lstStyle/>
        <a:p>
          <a:endParaRPr lang="fr-FR"/>
        </a:p>
      </dgm:t>
    </dgm:pt>
    <dgm:pt modelId="{D6075BFB-19EF-4FCF-B993-FB34CEA83008}" type="sibTrans" cxnId="{655B14CF-C5F1-46FD-BC6E-16B03F763825}">
      <dgm:prSet/>
      <dgm:spPr/>
      <dgm:t>
        <a:bodyPr/>
        <a:lstStyle/>
        <a:p>
          <a:endParaRPr lang="fr-FR"/>
        </a:p>
      </dgm:t>
    </dgm:pt>
    <dgm:pt modelId="{96D0D52D-BB4B-4221-A369-93D5B9719126}">
      <dgm:prSet phldrT="[Texte]"/>
      <dgm:spPr/>
      <dgm:t>
        <a:bodyPr/>
        <a:lstStyle/>
        <a:p>
          <a:r>
            <a:rPr lang="fr-FR"/>
            <a:t>Acceptation des certificats de découplage EN 50 549-1 ou -2 dès janvier 2023</a:t>
          </a:r>
        </a:p>
      </dgm:t>
    </dgm:pt>
    <dgm:pt modelId="{96F88612-A048-4BD1-A3A4-FBAE02A26420}" type="parTrans" cxnId="{F1E22398-F6C5-4EFF-A734-F9EEFEDB32E9}">
      <dgm:prSet/>
      <dgm:spPr/>
      <dgm:t>
        <a:bodyPr/>
        <a:lstStyle/>
        <a:p>
          <a:endParaRPr lang="fr-FR"/>
        </a:p>
      </dgm:t>
    </dgm:pt>
    <dgm:pt modelId="{C7B925E3-4292-4B8C-A891-501BFA73F908}" type="sibTrans" cxnId="{F1E22398-F6C5-4EFF-A734-F9EEFEDB32E9}">
      <dgm:prSet/>
      <dgm:spPr/>
      <dgm:t>
        <a:bodyPr/>
        <a:lstStyle/>
        <a:p>
          <a:endParaRPr lang="fr-FR"/>
        </a:p>
      </dgm:t>
    </dgm:pt>
    <dgm:pt modelId="{7B32F575-04A7-443C-81BF-2CCA36A619D1}" type="pres">
      <dgm:prSet presAssocID="{1855F449-4AE5-4C60-A05B-45678A2F0BFF}" presName="Name0" presStyleCnt="0">
        <dgm:presLayoutVars>
          <dgm:dir/>
          <dgm:animOne val="branch"/>
          <dgm:animLvl val="lvl"/>
        </dgm:presLayoutVars>
      </dgm:prSet>
      <dgm:spPr/>
    </dgm:pt>
    <dgm:pt modelId="{6B0ADDCF-DC41-4016-BCFF-6C223FB7CBDB}" type="pres">
      <dgm:prSet presAssocID="{43C1C9EA-BA94-4A08-A355-16829ED2388F}" presName="chaos" presStyleCnt="0"/>
      <dgm:spPr/>
    </dgm:pt>
    <dgm:pt modelId="{7B17334B-D643-43FC-B577-E9585FDA58B0}" type="pres">
      <dgm:prSet presAssocID="{43C1C9EA-BA94-4A08-A355-16829ED2388F}" presName="parTx1" presStyleLbl="revTx" presStyleIdx="0" presStyleCnt="3"/>
      <dgm:spPr/>
    </dgm:pt>
    <dgm:pt modelId="{4BF11B01-F1BE-4E9A-9D04-784B51BB888B}" type="pres">
      <dgm:prSet presAssocID="{43C1C9EA-BA94-4A08-A355-16829ED2388F}" presName="c1" presStyleLbl="node1" presStyleIdx="0" presStyleCnt="19"/>
      <dgm:spPr/>
    </dgm:pt>
    <dgm:pt modelId="{45EE4894-D80E-461C-9A26-DFFA7E05E6A7}" type="pres">
      <dgm:prSet presAssocID="{43C1C9EA-BA94-4A08-A355-16829ED2388F}" presName="c2" presStyleLbl="node1" presStyleIdx="1" presStyleCnt="19"/>
      <dgm:spPr/>
    </dgm:pt>
    <dgm:pt modelId="{B125899F-598A-4BBB-8DB5-E4AE036622B8}" type="pres">
      <dgm:prSet presAssocID="{43C1C9EA-BA94-4A08-A355-16829ED2388F}" presName="c3" presStyleLbl="node1" presStyleIdx="2" presStyleCnt="19"/>
      <dgm:spPr/>
    </dgm:pt>
    <dgm:pt modelId="{72EAA781-B61B-4A53-A530-73C7FA16E92B}" type="pres">
      <dgm:prSet presAssocID="{43C1C9EA-BA94-4A08-A355-16829ED2388F}" presName="c4" presStyleLbl="node1" presStyleIdx="3" presStyleCnt="19"/>
      <dgm:spPr/>
    </dgm:pt>
    <dgm:pt modelId="{D6D76182-1B63-4E23-BA17-9A037163F807}" type="pres">
      <dgm:prSet presAssocID="{43C1C9EA-BA94-4A08-A355-16829ED2388F}" presName="c5" presStyleLbl="node1" presStyleIdx="4" presStyleCnt="19"/>
      <dgm:spPr/>
    </dgm:pt>
    <dgm:pt modelId="{D44F4AA4-F5BE-450B-B62E-1DB14BD87087}" type="pres">
      <dgm:prSet presAssocID="{43C1C9EA-BA94-4A08-A355-16829ED2388F}" presName="c6" presStyleLbl="node1" presStyleIdx="5" presStyleCnt="19"/>
      <dgm:spPr/>
    </dgm:pt>
    <dgm:pt modelId="{B89A6994-1ED2-4D5C-AA08-A3972EFB189F}" type="pres">
      <dgm:prSet presAssocID="{43C1C9EA-BA94-4A08-A355-16829ED2388F}" presName="c7" presStyleLbl="node1" presStyleIdx="6" presStyleCnt="19"/>
      <dgm:spPr/>
    </dgm:pt>
    <dgm:pt modelId="{33974D01-54E2-417D-8B03-C389F4BDB195}" type="pres">
      <dgm:prSet presAssocID="{43C1C9EA-BA94-4A08-A355-16829ED2388F}" presName="c8" presStyleLbl="node1" presStyleIdx="7" presStyleCnt="19"/>
      <dgm:spPr/>
    </dgm:pt>
    <dgm:pt modelId="{9CE1DE90-0142-4974-A0D3-BDD15702497C}" type="pres">
      <dgm:prSet presAssocID="{43C1C9EA-BA94-4A08-A355-16829ED2388F}" presName="c9" presStyleLbl="node1" presStyleIdx="8" presStyleCnt="19"/>
      <dgm:spPr/>
    </dgm:pt>
    <dgm:pt modelId="{5F33AC0E-34E0-45B2-910B-72157FDF1D3B}" type="pres">
      <dgm:prSet presAssocID="{43C1C9EA-BA94-4A08-A355-16829ED2388F}" presName="c10" presStyleLbl="node1" presStyleIdx="9" presStyleCnt="19"/>
      <dgm:spPr/>
    </dgm:pt>
    <dgm:pt modelId="{DC5DAB53-200D-48C0-A97C-D75CAB68B3F0}" type="pres">
      <dgm:prSet presAssocID="{43C1C9EA-BA94-4A08-A355-16829ED2388F}" presName="c11" presStyleLbl="node1" presStyleIdx="10" presStyleCnt="19"/>
      <dgm:spPr/>
    </dgm:pt>
    <dgm:pt modelId="{87C1415B-A83B-4334-AB60-740F46FF13DA}" type="pres">
      <dgm:prSet presAssocID="{43C1C9EA-BA94-4A08-A355-16829ED2388F}" presName="c12" presStyleLbl="node1" presStyleIdx="11" presStyleCnt="19"/>
      <dgm:spPr/>
    </dgm:pt>
    <dgm:pt modelId="{2A201E9F-4B16-4A53-81CF-FF0AEBC5FC3F}" type="pres">
      <dgm:prSet presAssocID="{43C1C9EA-BA94-4A08-A355-16829ED2388F}" presName="c13" presStyleLbl="node1" presStyleIdx="12" presStyleCnt="19"/>
      <dgm:spPr/>
    </dgm:pt>
    <dgm:pt modelId="{EDEDF338-D9CD-4855-B07C-51AA7399DFC6}" type="pres">
      <dgm:prSet presAssocID="{43C1C9EA-BA94-4A08-A355-16829ED2388F}" presName="c14" presStyleLbl="node1" presStyleIdx="13" presStyleCnt="19"/>
      <dgm:spPr/>
    </dgm:pt>
    <dgm:pt modelId="{09A5EABC-82D1-4A21-ABAB-80AE949F3ECE}" type="pres">
      <dgm:prSet presAssocID="{43C1C9EA-BA94-4A08-A355-16829ED2388F}" presName="c15" presStyleLbl="node1" presStyleIdx="14" presStyleCnt="19"/>
      <dgm:spPr/>
    </dgm:pt>
    <dgm:pt modelId="{2EA6B451-502B-43B1-9CF9-B45FDBEC5BF5}" type="pres">
      <dgm:prSet presAssocID="{43C1C9EA-BA94-4A08-A355-16829ED2388F}" presName="c16" presStyleLbl="node1" presStyleIdx="15" presStyleCnt="19"/>
      <dgm:spPr/>
    </dgm:pt>
    <dgm:pt modelId="{B290193C-1E54-4092-9396-6EEBAD0BABD8}" type="pres">
      <dgm:prSet presAssocID="{43C1C9EA-BA94-4A08-A355-16829ED2388F}" presName="c17" presStyleLbl="node1" presStyleIdx="16" presStyleCnt="19"/>
      <dgm:spPr/>
    </dgm:pt>
    <dgm:pt modelId="{93C22C73-D0F2-4015-9991-469577D11411}" type="pres">
      <dgm:prSet presAssocID="{43C1C9EA-BA94-4A08-A355-16829ED2388F}" presName="c18" presStyleLbl="node1" presStyleIdx="17" presStyleCnt="19"/>
      <dgm:spPr/>
    </dgm:pt>
    <dgm:pt modelId="{E8B4AE8B-6D11-4567-8681-2DB0AA0055CF}" type="pres">
      <dgm:prSet presAssocID="{0CEC0FEE-0A7A-49AD-ADF9-8BF0CB6AFFBF}" presName="chevronComposite1" presStyleCnt="0"/>
      <dgm:spPr/>
    </dgm:pt>
    <dgm:pt modelId="{EA83F0BB-454E-48EA-9EA5-6A8F16C56CFC}" type="pres">
      <dgm:prSet presAssocID="{0CEC0FEE-0A7A-49AD-ADF9-8BF0CB6AFFBF}" presName="chevron1" presStyleLbl="sibTrans2D1" presStyleIdx="0" presStyleCnt="3"/>
      <dgm:spPr/>
    </dgm:pt>
    <dgm:pt modelId="{B1BA6693-A552-47AB-9427-19A4037647C7}" type="pres">
      <dgm:prSet presAssocID="{0CEC0FEE-0A7A-49AD-ADF9-8BF0CB6AFFBF}" presName="spChevron1" presStyleCnt="0"/>
      <dgm:spPr/>
    </dgm:pt>
    <dgm:pt modelId="{FC3C0FA3-134B-473D-8963-10D60D8F4DB3}" type="pres">
      <dgm:prSet presAssocID="{96D0D52D-BB4B-4221-A369-93D5B9719126}" presName="middle" presStyleCnt="0"/>
      <dgm:spPr/>
    </dgm:pt>
    <dgm:pt modelId="{612639A7-7CFE-4152-B721-EDC4FBA0B32B}" type="pres">
      <dgm:prSet presAssocID="{96D0D52D-BB4B-4221-A369-93D5B9719126}" presName="parTxMid" presStyleLbl="revTx" presStyleIdx="1" presStyleCnt="3"/>
      <dgm:spPr/>
    </dgm:pt>
    <dgm:pt modelId="{33644C69-FFD7-4413-9FF1-40CAA8E3211E}" type="pres">
      <dgm:prSet presAssocID="{96D0D52D-BB4B-4221-A369-93D5B9719126}" presName="spMid" presStyleCnt="0"/>
      <dgm:spPr/>
    </dgm:pt>
    <dgm:pt modelId="{543CF41E-083F-41FF-9975-4FA93FD54F1A}" type="pres">
      <dgm:prSet presAssocID="{C7B925E3-4292-4B8C-A891-501BFA73F908}" presName="chevronComposite1" presStyleCnt="0"/>
      <dgm:spPr/>
    </dgm:pt>
    <dgm:pt modelId="{80CE6650-2513-4C45-A292-4672671E0A13}" type="pres">
      <dgm:prSet presAssocID="{C7B925E3-4292-4B8C-A891-501BFA73F908}" presName="chevron1" presStyleLbl="sibTrans2D1" presStyleIdx="1" presStyleCnt="3"/>
      <dgm:spPr/>
    </dgm:pt>
    <dgm:pt modelId="{1D4AD6DC-5842-4F26-BC4E-165376236373}" type="pres">
      <dgm:prSet presAssocID="{C7B925E3-4292-4B8C-A891-501BFA73F908}" presName="spChevron1" presStyleCnt="0"/>
      <dgm:spPr/>
    </dgm:pt>
    <dgm:pt modelId="{EAEB7795-089C-4FCC-A98C-1FD21B2EC285}" type="pres">
      <dgm:prSet presAssocID="{9DB8AEED-3C87-4426-9CD5-54D87C964A83}" presName="middle" presStyleCnt="0"/>
      <dgm:spPr/>
    </dgm:pt>
    <dgm:pt modelId="{C54039D6-37FB-48D3-8746-CE0E2AC0D2EE}" type="pres">
      <dgm:prSet presAssocID="{9DB8AEED-3C87-4426-9CD5-54D87C964A83}" presName="parTxMid" presStyleLbl="revTx" presStyleIdx="2" presStyleCnt="3"/>
      <dgm:spPr/>
    </dgm:pt>
    <dgm:pt modelId="{62B61E59-C4E7-4872-8B0D-90BD5292361C}" type="pres">
      <dgm:prSet presAssocID="{9DB8AEED-3C87-4426-9CD5-54D87C964A83}" presName="spMid" presStyleCnt="0"/>
      <dgm:spPr/>
    </dgm:pt>
    <dgm:pt modelId="{5C349CCE-D1E7-451E-803E-94ADD3E0A633}" type="pres">
      <dgm:prSet presAssocID="{A85AF285-1F82-400B-AED8-9C56729072D4}" presName="chevronComposite1" presStyleCnt="0"/>
      <dgm:spPr/>
    </dgm:pt>
    <dgm:pt modelId="{0A47CE62-B9EE-425E-8AA7-048E0BCC8B5C}" type="pres">
      <dgm:prSet presAssocID="{A85AF285-1F82-400B-AED8-9C56729072D4}" presName="chevron1" presStyleLbl="sibTrans2D1" presStyleIdx="2" presStyleCnt="3"/>
      <dgm:spPr/>
    </dgm:pt>
    <dgm:pt modelId="{8A0E5623-A516-490D-9E38-E93EE20ADFFC}" type="pres">
      <dgm:prSet presAssocID="{A85AF285-1F82-400B-AED8-9C56729072D4}" presName="spChevron1" presStyleCnt="0"/>
      <dgm:spPr/>
    </dgm:pt>
    <dgm:pt modelId="{A7B09BD8-03F2-43B0-BA3C-CF25D2250D80}" type="pres">
      <dgm:prSet presAssocID="{12D8D5DB-16B5-4239-A23E-D969D7279336}" presName="last" presStyleCnt="0"/>
      <dgm:spPr/>
    </dgm:pt>
    <dgm:pt modelId="{3F2C5278-0D51-4CDE-ABF1-0809A6278779}" type="pres">
      <dgm:prSet presAssocID="{12D8D5DB-16B5-4239-A23E-D969D7279336}" presName="circleTx" presStyleLbl="node1" presStyleIdx="18" presStyleCnt="19"/>
      <dgm:spPr/>
    </dgm:pt>
    <dgm:pt modelId="{E13313BE-1F63-4E25-A026-0A8D276518C2}" type="pres">
      <dgm:prSet presAssocID="{12D8D5DB-16B5-4239-A23E-D969D7279336}" presName="spN" presStyleCnt="0"/>
      <dgm:spPr/>
    </dgm:pt>
  </dgm:ptLst>
  <dgm:cxnLst>
    <dgm:cxn modelId="{61EA1106-49C9-43F5-98DE-0661BDF4DF4B}" srcId="{1855F449-4AE5-4C60-A05B-45678A2F0BFF}" destId="{43C1C9EA-BA94-4A08-A355-16829ED2388F}" srcOrd="0" destOrd="0" parTransId="{711799FF-E13E-4EAB-A574-BF7B92D1D443}" sibTransId="{0CEC0FEE-0A7A-49AD-ADF9-8BF0CB6AFFBF}"/>
    <dgm:cxn modelId="{29818939-C214-4F28-B565-55217032FC37}" srcId="{1855F449-4AE5-4C60-A05B-45678A2F0BFF}" destId="{9DB8AEED-3C87-4426-9CD5-54D87C964A83}" srcOrd="2" destOrd="0" parTransId="{33AED157-CA65-4B4C-9980-B67527C96764}" sibTransId="{A85AF285-1F82-400B-AED8-9C56729072D4}"/>
    <dgm:cxn modelId="{CC637E5B-33F6-41D9-8345-9F935C48A4CF}" type="presOf" srcId="{43C1C9EA-BA94-4A08-A355-16829ED2388F}" destId="{7B17334B-D643-43FC-B577-E9585FDA58B0}" srcOrd="0" destOrd="0" presId="urn:microsoft.com/office/officeart/2009/3/layout/RandomtoResultProcess"/>
    <dgm:cxn modelId="{F1E22398-F6C5-4EFF-A734-F9EEFEDB32E9}" srcId="{1855F449-4AE5-4C60-A05B-45678A2F0BFF}" destId="{96D0D52D-BB4B-4221-A369-93D5B9719126}" srcOrd="1" destOrd="0" parTransId="{96F88612-A048-4BD1-A3A4-FBAE02A26420}" sibTransId="{C7B925E3-4292-4B8C-A891-501BFA73F908}"/>
    <dgm:cxn modelId="{9511309B-23DF-4A9B-A5CC-01A9DB1B1E37}" type="presOf" srcId="{9DB8AEED-3C87-4426-9CD5-54D87C964A83}" destId="{C54039D6-37FB-48D3-8746-CE0E2AC0D2EE}" srcOrd="0" destOrd="0" presId="urn:microsoft.com/office/officeart/2009/3/layout/RandomtoResultProcess"/>
    <dgm:cxn modelId="{655B14CF-C5F1-46FD-BC6E-16B03F763825}" srcId="{1855F449-4AE5-4C60-A05B-45678A2F0BFF}" destId="{12D8D5DB-16B5-4239-A23E-D969D7279336}" srcOrd="3" destOrd="0" parTransId="{B8667E5D-AC86-488F-ACE8-B2A11F57A30D}" sibTransId="{D6075BFB-19EF-4FCF-B993-FB34CEA83008}"/>
    <dgm:cxn modelId="{3AD4CDDC-1AFF-4AF7-807A-2D98ED5C4F61}" type="presOf" srcId="{12D8D5DB-16B5-4239-A23E-D969D7279336}" destId="{3F2C5278-0D51-4CDE-ABF1-0809A6278779}" srcOrd="0" destOrd="0" presId="urn:microsoft.com/office/officeart/2009/3/layout/RandomtoResultProcess"/>
    <dgm:cxn modelId="{2AD27EEE-D482-4677-8C77-B575136FC048}" type="presOf" srcId="{96D0D52D-BB4B-4221-A369-93D5B9719126}" destId="{612639A7-7CFE-4152-B721-EDC4FBA0B32B}" srcOrd="0" destOrd="0" presId="urn:microsoft.com/office/officeart/2009/3/layout/RandomtoResultProcess"/>
    <dgm:cxn modelId="{89F4A5FB-A885-4369-9926-EBA194F2AD71}" type="presOf" srcId="{1855F449-4AE5-4C60-A05B-45678A2F0BFF}" destId="{7B32F575-04A7-443C-81BF-2CCA36A619D1}" srcOrd="0" destOrd="0" presId="urn:microsoft.com/office/officeart/2009/3/layout/RandomtoResultProcess"/>
    <dgm:cxn modelId="{137C839B-36C1-4B11-859B-16B29AF63E7D}" type="presParOf" srcId="{7B32F575-04A7-443C-81BF-2CCA36A619D1}" destId="{6B0ADDCF-DC41-4016-BCFF-6C223FB7CBDB}" srcOrd="0" destOrd="0" presId="urn:microsoft.com/office/officeart/2009/3/layout/RandomtoResultProcess"/>
    <dgm:cxn modelId="{BDDEED47-2F60-4031-89ED-7E4ED57A7624}" type="presParOf" srcId="{6B0ADDCF-DC41-4016-BCFF-6C223FB7CBDB}" destId="{7B17334B-D643-43FC-B577-E9585FDA58B0}" srcOrd="0" destOrd="0" presId="urn:microsoft.com/office/officeart/2009/3/layout/RandomtoResultProcess"/>
    <dgm:cxn modelId="{C3127202-42CB-48B7-9CF7-67F5D538C8FC}" type="presParOf" srcId="{6B0ADDCF-DC41-4016-BCFF-6C223FB7CBDB}" destId="{4BF11B01-F1BE-4E9A-9D04-784B51BB888B}" srcOrd="1" destOrd="0" presId="urn:microsoft.com/office/officeart/2009/3/layout/RandomtoResultProcess"/>
    <dgm:cxn modelId="{6D9BAAA1-53A3-4A42-A2D9-77CB8B61C0FA}" type="presParOf" srcId="{6B0ADDCF-DC41-4016-BCFF-6C223FB7CBDB}" destId="{45EE4894-D80E-461C-9A26-DFFA7E05E6A7}" srcOrd="2" destOrd="0" presId="urn:microsoft.com/office/officeart/2009/3/layout/RandomtoResultProcess"/>
    <dgm:cxn modelId="{9C922965-B04B-4529-88A0-0590BC4C5667}" type="presParOf" srcId="{6B0ADDCF-DC41-4016-BCFF-6C223FB7CBDB}" destId="{B125899F-598A-4BBB-8DB5-E4AE036622B8}" srcOrd="3" destOrd="0" presId="urn:microsoft.com/office/officeart/2009/3/layout/RandomtoResultProcess"/>
    <dgm:cxn modelId="{91CD3E3C-185C-444E-9E8F-8F7A3F64A211}" type="presParOf" srcId="{6B0ADDCF-DC41-4016-BCFF-6C223FB7CBDB}" destId="{72EAA781-B61B-4A53-A530-73C7FA16E92B}" srcOrd="4" destOrd="0" presId="urn:microsoft.com/office/officeart/2009/3/layout/RandomtoResultProcess"/>
    <dgm:cxn modelId="{362B7A09-69B8-40DA-8B72-572FFA2F95FC}" type="presParOf" srcId="{6B0ADDCF-DC41-4016-BCFF-6C223FB7CBDB}" destId="{D6D76182-1B63-4E23-BA17-9A037163F807}" srcOrd="5" destOrd="0" presId="urn:microsoft.com/office/officeart/2009/3/layout/RandomtoResultProcess"/>
    <dgm:cxn modelId="{C74D1413-1EFA-4959-A668-6B0D46C2600B}" type="presParOf" srcId="{6B0ADDCF-DC41-4016-BCFF-6C223FB7CBDB}" destId="{D44F4AA4-F5BE-450B-B62E-1DB14BD87087}" srcOrd="6" destOrd="0" presId="urn:microsoft.com/office/officeart/2009/3/layout/RandomtoResultProcess"/>
    <dgm:cxn modelId="{9AE19161-FED9-4299-A1E3-1654C608E094}" type="presParOf" srcId="{6B0ADDCF-DC41-4016-BCFF-6C223FB7CBDB}" destId="{B89A6994-1ED2-4D5C-AA08-A3972EFB189F}" srcOrd="7" destOrd="0" presId="urn:microsoft.com/office/officeart/2009/3/layout/RandomtoResultProcess"/>
    <dgm:cxn modelId="{19A17D05-0477-4281-B44D-BD2BEBE850DE}" type="presParOf" srcId="{6B0ADDCF-DC41-4016-BCFF-6C223FB7CBDB}" destId="{33974D01-54E2-417D-8B03-C389F4BDB195}" srcOrd="8" destOrd="0" presId="urn:microsoft.com/office/officeart/2009/3/layout/RandomtoResultProcess"/>
    <dgm:cxn modelId="{1ABD2A74-E296-41A6-A34F-DB10AD009978}" type="presParOf" srcId="{6B0ADDCF-DC41-4016-BCFF-6C223FB7CBDB}" destId="{9CE1DE90-0142-4974-A0D3-BDD15702497C}" srcOrd="9" destOrd="0" presId="urn:microsoft.com/office/officeart/2009/3/layout/RandomtoResultProcess"/>
    <dgm:cxn modelId="{AE7784DD-915F-4E3D-A33B-8FAE1F5EC8EC}" type="presParOf" srcId="{6B0ADDCF-DC41-4016-BCFF-6C223FB7CBDB}" destId="{5F33AC0E-34E0-45B2-910B-72157FDF1D3B}" srcOrd="10" destOrd="0" presId="urn:microsoft.com/office/officeart/2009/3/layout/RandomtoResultProcess"/>
    <dgm:cxn modelId="{A28EAF9E-5B2C-40A9-8D87-B442883C7B69}" type="presParOf" srcId="{6B0ADDCF-DC41-4016-BCFF-6C223FB7CBDB}" destId="{DC5DAB53-200D-48C0-A97C-D75CAB68B3F0}" srcOrd="11" destOrd="0" presId="urn:microsoft.com/office/officeart/2009/3/layout/RandomtoResultProcess"/>
    <dgm:cxn modelId="{539776E7-522F-4E1B-A6BD-5264C45540B7}" type="presParOf" srcId="{6B0ADDCF-DC41-4016-BCFF-6C223FB7CBDB}" destId="{87C1415B-A83B-4334-AB60-740F46FF13DA}" srcOrd="12" destOrd="0" presId="urn:microsoft.com/office/officeart/2009/3/layout/RandomtoResultProcess"/>
    <dgm:cxn modelId="{8D59ECF7-9F33-4E3C-8056-2855A8B3713C}" type="presParOf" srcId="{6B0ADDCF-DC41-4016-BCFF-6C223FB7CBDB}" destId="{2A201E9F-4B16-4A53-81CF-FF0AEBC5FC3F}" srcOrd="13" destOrd="0" presId="urn:microsoft.com/office/officeart/2009/3/layout/RandomtoResultProcess"/>
    <dgm:cxn modelId="{B4B8CED0-8CFA-4E1A-B98D-D811945579DF}" type="presParOf" srcId="{6B0ADDCF-DC41-4016-BCFF-6C223FB7CBDB}" destId="{EDEDF338-D9CD-4855-B07C-51AA7399DFC6}" srcOrd="14" destOrd="0" presId="urn:microsoft.com/office/officeart/2009/3/layout/RandomtoResultProcess"/>
    <dgm:cxn modelId="{4A3F42FE-0B5C-4705-A7F3-D7B99E6029BC}" type="presParOf" srcId="{6B0ADDCF-DC41-4016-BCFF-6C223FB7CBDB}" destId="{09A5EABC-82D1-4A21-ABAB-80AE949F3ECE}" srcOrd="15" destOrd="0" presId="urn:microsoft.com/office/officeart/2009/3/layout/RandomtoResultProcess"/>
    <dgm:cxn modelId="{746F8E29-D2D6-420B-A7BB-58FD319CCB0A}" type="presParOf" srcId="{6B0ADDCF-DC41-4016-BCFF-6C223FB7CBDB}" destId="{2EA6B451-502B-43B1-9CF9-B45FDBEC5BF5}" srcOrd="16" destOrd="0" presId="urn:microsoft.com/office/officeart/2009/3/layout/RandomtoResultProcess"/>
    <dgm:cxn modelId="{5E7537E1-B2CF-41A9-AFF7-68B59F300FB9}" type="presParOf" srcId="{6B0ADDCF-DC41-4016-BCFF-6C223FB7CBDB}" destId="{B290193C-1E54-4092-9396-6EEBAD0BABD8}" srcOrd="17" destOrd="0" presId="urn:microsoft.com/office/officeart/2009/3/layout/RandomtoResultProcess"/>
    <dgm:cxn modelId="{8AE1ABC3-F3F1-497B-947C-D328E0449449}" type="presParOf" srcId="{6B0ADDCF-DC41-4016-BCFF-6C223FB7CBDB}" destId="{93C22C73-D0F2-4015-9991-469577D11411}" srcOrd="18" destOrd="0" presId="urn:microsoft.com/office/officeart/2009/3/layout/RandomtoResultProcess"/>
    <dgm:cxn modelId="{7FAAFA60-5404-4F62-ADFD-311545143D1C}" type="presParOf" srcId="{7B32F575-04A7-443C-81BF-2CCA36A619D1}" destId="{E8B4AE8B-6D11-4567-8681-2DB0AA0055CF}" srcOrd="1" destOrd="0" presId="urn:microsoft.com/office/officeart/2009/3/layout/RandomtoResultProcess"/>
    <dgm:cxn modelId="{D436CA06-A1DB-490F-8DB2-B216995D294C}" type="presParOf" srcId="{E8B4AE8B-6D11-4567-8681-2DB0AA0055CF}" destId="{EA83F0BB-454E-48EA-9EA5-6A8F16C56CFC}" srcOrd="0" destOrd="0" presId="urn:microsoft.com/office/officeart/2009/3/layout/RandomtoResultProcess"/>
    <dgm:cxn modelId="{50BB8974-760C-4F55-B4DB-4BEA8918F7A8}" type="presParOf" srcId="{E8B4AE8B-6D11-4567-8681-2DB0AA0055CF}" destId="{B1BA6693-A552-47AB-9427-19A4037647C7}" srcOrd="1" destOrd="0" presId="urn:microsoft.com/office/officeart/2009/3/layout/RandomtoResultProcess"/>
    <dgm:cxn modelId="{EB948980-994E-4558-BB21-52257FED91A5}" type="presParOf" srcId="{7B32F575-04A7-443C-81BF-2CCA36A619D1}" destId="{FC3C0FA3-134B-473D-8963-10D60D8F4DB3}" srcOrd="2" destOrd="0" presId="urn:microsoft.com/office/officeart/2009/3/layout/RandomtoResultProcess"/>
    <dgm:cxn modelId="{315F769E-9CF8-42A5-AB67-7A8A60C57EF0}" type="presParOf" srcId="{FC3C0FA3-134B-473D-8963-10D60D8F4DB3}" destId="{612639A7-7CFE-4152-B721-EDC4FBA0B32B}" srcOrd="0" destOrd="0" presId="urn:microsoft.com/office/officeart/2009/3/layout/RandomtoResultProcess"/>
    <dgm:cxn modelId="{9E262DC1-395F-4505-B22B-B4A5822DEA91}" type="presParOf" srcId="{FC3C0FA3-134B-473D-8963-10D60D8F4DB3}" destId="{33644C69-FFD7-4413-9FF1-40CAA8E3211E}" srcOrd="1" destOrd="0" presId="urn:microsoft.com/office/officeart/2009/3/layout/RandomtoResultProcess"/>
    <dgm:cxn modelId="{F94FE682-B538-46E5-BBE1-86E2A6A3EFA3}" type="presParOf" srcId="{7B32F575-04A7-443C-81BF-2CCA36A619D1}" destId="{543CF41E-083F-41FF-9975-4FA93FD54F1A}" srcOrd="3" destOrd="0" presId="urn:microsoft.com/office/officeart/2009/3/layout/RandomtoResultProcess"/>
    <dgm:cxn modelId="{79C4BEB8-8056-4FE8-AA19-CC2ADECD9953}" type="presParOf" srcId="{543CF41E-083F-41FF-9975-4FA93FD54F1A}" destId="{80CE6650-2513-4C45-A292-4672671E0A13}" srcOrd="0" destOrd="0" presId="urn:microsoft.com/office/officeart/2009/3/layout/RandomtoResultProcess"/>
    <dgm:cxn modelId="{58EEEF0F-718E-43EC-94E2-9549E0482536}" type="presParOf" srcId="{543CF41E-083F-41FF-9975-4FA93FD54F1A}" destId="{1D4AD6DC-5842-4F26-BC4E-165376236373}" srcOrd="1" destOrd="0" presId="urn:microsoft.com/office/officeart/2009/3/layout/RandomtoResultProcess"/>
    <dgm:cxn modelId="{895E1FC1-9FA2-4ECE-A8E9-D7FEA6466E67}" type="presParOf" srcId="{7B32F575-04A7-443C-81BF-2CCA36A619D1}" destId="{EAEB7795-089C-4FCC-A98C-1FD21B2EC285}" srcOrd="4" destOrd="0" presId="urn:microsoft.com/office/officeart/2009/3/layout/RandomtoResultProcess"/>
    <dgm:cxn modelId="{56A241C2-2CF0-45F7-8F90-5BB095D9EC36}" type="presParOf" srcId="{EAEB7795-089C-4FCC-A98C-1FD21B2EC285}" destId="{C54039D6-37FB-48D3-8746-CE0E2AC0D2EE}" srcOrd="0" destOrd="0" presId="urn:microsoft.com/office/officeart/2009/3/layout/RandomtoResultProcess"/>
    <dgm:cxn modelId="{3673809E-1715-4DB1-A456-366DEE387690}" type="presParOf" srcId="{EAEB7795-089C-4FCC-A98C-1FD21B2EC285}" destId="{62B61E59-C4E7-4872-8B0D-90BD5292361C}" srcOrd="1" destOrd="0" presId="urn:microsoft.com/office/officeart/2009/3/layout/RandomtoResultProcess"/>
    <dgm:cxn modelId="{641DFDCB-A00D-4F36-AF6D-1D80ABD3117D}" type="presParOf" srcId="{7B32F575-04A7-443C-81BF-2CCA36A619D1}" destId="{5C349CCE-D1E7-451E-803E-94ADD3E0A633}" srcOrd="5" destOrd="0" presId="urn:microsoft.com/office/officeart/2009/3/layout/RandomtoResultProcess"/>
    <dgm:cxn modelId="{B5D97B11-AE6F-4707-9965-CF9754FAC2EF}" type="presParOf" srcId="{5C349CCE-D1E7-451E-803E-94ADD3E0A633}" destId="{0A47CE62-B9EE-425E-8AA7-048E0BCC8B5C}" srcOrd="0" destOrd="0" presId="urn:microsoft.com/office/officeart/2009/3/layout/RandomtoResultProcess"/>
    <dgm:cxn modelId="{3497E0F9-DE4B-4FEF-9144-2D19FC7E3C94}" type="presParOf" srcId="{5C349CCE-D1E7-451E-803E-94ADD3E0A633}" destId="{8A0E5623-A516-490D-9E38-E93EE20ADFFC}" srcOrd="1" destOrd="0" presId="urn:microsoft.com/office/officeart/2009/3/layout/RandomtoResultProcess"/>
    <dgm:cxn modelId="{25D7475B-3AEE-4FA9-96A1-65C0BDD210AF}" type="presParOf" srcId="{7B32F575-04A7-443C-81BF-2CCA36A619D1}" destId="{A7B09BD8-03F2-43B0-BA3C-CF25D2250D80}" srcOrd="6" destOrd="0" presId="urn:microsoft.com/office/officeart/2009/3/layout/RandomtoResultProcess"/>
    <dgm:cxn modelId="{023FBE7C-623C-4AF6-9FB8-D67ED94E8B1F}" type="presParOf" srcId="{A7B09BD8-03F2-43B0-BA3C-CF25D2250D80}" destId="{3F2C5278-0D51-4CDE-ABF1-0809A6278779}" srcOrd="0" destOrd="0" presId="urn:microsoft.com/office/officeart/2009/3/layout/RandomtoResultProcess"/>
    <dgm:cxn modelId="{3C5C35D5-FBD3-4CCF-8F4C-04CD0FB0EACD}" type="presParOf" srcId="{A7B09BD8-03F2-43B0-BA3C-CF25D2250D80}" destId="{E13313BE-1F63-4E25-A026-0A8D276518C2}" srcOrd="1"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BD7998-4585-4FF4-A44C-8B1F159F04CF}">
      <dsp:nvSpPr>
        <dsp:cNvPr id="0" name=""/>
        <dsp:cNvSpPr/>
      </dsp:nvSpPr>
      <dsp:spPr>
        <a:xfrm>
          <a:off x="0" y="0"/>
          <a:ext cx="3699997" cy="4633058"/>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fr-FR" sz="3600" kern="1200" dirty="0"/>
            <a:t>Locaux d’habitation</a:t>
          </a:r>
        </a:p>
      </dsp:txBody>
      <dsp:txXfrm>
        <a:off x="0" y="0"/>
        <a:ext cx="3699997" cy="1389917"/>
      </dsp:txXfrm>
    </dsp:sp>
    <dsp:sp modelId="{BFC6DC7C-C268-4271-A9B4-C736381776CC}">
      <dsp:nvSpPr>
        <dsp:cNvPr id="0" name=""/>
        <dsp:cNvSpPr/>
      </dsp:nvSpPr>
      <dsp:spPr>
        <a:xfrm>
          <a:off x="373846" y="1390030"/>
          <a:ext cx="2959997" cy="674937"/>
        </a:xfrm>
        <a:prstGeom prst="roundRect">
          <a:avLst>
            <a:gd name="adj" fmla="val 10000"/>
          </a:avLst>
        </a:prstGeom>
        <a:solidFill>
          <a:srgbClr val="32A3DC"/>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fr-FR" sz="1900" b="1" kern="1200" dirty="0"/>
            <a:t>Attestation de conformité </a:t>
          </a:r>
        </a:p>
      </dsp:txBody>
      <dsp:txXfrm>
        <a:off x="393614" y="1409798"/>
        <a:ext cx="2920461" cy="635401"/>
      </dsp:txXfrm>
    </dsp:sp>
    <dsp:sp modelId="{30B55973-2619-483A-9000-4203186A3B84}">
      <dsp:nvSpPr>
        <dsp:cNvPr id="0" name=""/>
        <dsp:cNvSpPr/>
      </dsp:nvSpPr>
      <dsp:spPr>
        <a:xfrm>
          <a:off x="373846" y="2168805"/>
          <a:ext cx="2959997" cy="674937"/>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fr-FR" sz="1900" b="1" kern="1200" dirty="0"/>
            <a:t>Dossier</a:t>
          </a:r>
          <a:r>
            <a:rPr lang="fr-FR" sz="1900" kern="1200" dirty="0"/>
            <a:t> </a:t>
          </a:r>
          <a:r>
            <a:rPr lang="fr-FR" sz="1900" b="1" kern="1200" dirty="0"/>
            <a:t>technique</a:t>
          </a:r>
        </a:p>
      </dsp:txBody>
      <dsp:txXfrm>
        <a:off x="393614" y="2188573"/>
        <a:ext cx="2920461" cy="635401"/>
      </dsp:txXfrm>
    </dsp:sp>
    <dsp:sp modelId="{7025A723-EE41-4F4E-AEAF-3BCFEDB20B8C}">
      <dsp:nvSpPr>
        <dsp:cNvPr id="0" name=""/>
        <dsp:cNvSpPr/>
      </dsp:nvSpPr>
      <dsp:spPr>
        <a:xfrm>
          <a:off x="373846" y="2947579"/>
          <a:ext cx="2959997" cy="674937"/>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fr-FR" sz="1900" b="1" kern="1200" dirty="0"/>
            <a:t>Schéma électrique</a:t>
          </a:r>
        </a:p>
      </dsp:txBody>
      <dsp:txXfrm>
        <a:off x="393614" y="2967347"/>
        <a:ext cx="2920461" cy="635401"/>
      </dsp:txXfrm>
    </dsp:sp>
    <dsp:sp modelId="{70161EBA-A4B3-45D1-89E8-AA0364FDFD69}">
      <dsp:nvSpPr>
        <dsp:cNvPr id="0" name=""/>
        <dsp:cNvSpPr/>
      </dsp:nvSpPr>
      <dsp:spPr>
        <a:xfrm>
          <a:off x="373846" y="3726354"/>
          <a:ext cx="2959997" cy="674937"/>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fr-FR" sz="1900" b="1" kern="1200" dirty="0"/>
            <a:t>Certificat de découplage de l’onduleur (EN 50 549-1)</a:t>
          </a:r>
        </a:p>
      </dsp:txBody>
      <dsp:txXfrm>
        <a:off x="393614" y="3746122"/>
        <a:ext cx="2920461" cy="635401"/>
      </dsp:txXfrm>
    </dsp:sp>
    <dsp:sp modelId="{AEBF297D-493E-479B-BBCD-E82032807B7A}">
      <dsp:nvSpPr>
        <dsp:cNvPr id="0" name=""/>
        <dsp:cNvSpPr/>
      </dsp:nvSpPr>
      <dsp:spPr>
        <a:xfrm>
          <a:off x="3981343" y="0"/>
          <a:ext cx="3699997" cy="4633058"/>
        </a:xfrm>
        <a:prstGeom prst="roundRect">
          <a:avLst>
            <a:gd name="adj" fmla="val 10000"/>
          </a:avLst>
        </a:prstGeom>
        <a:solidFill>
          <a:schemeClr val="accent5">
            <a:lumMod val="20000"/>
            <a:lumOff val="8000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fr-FR" sz="3600" kern="1200" dirty="0"/>
            <a:t>Locaux ERT et ERP</a:t>
          </a:r>
        </a:p>
      </dsp:txBody>
      <dsp:txXfrm>
        <a:off x="3981343" y="0"/>
        <a:ext cx="3699997" cy="1389917"/>
      </dsp:txXfrm>
    </dsp:sp>
    <dsp:sp modelId="{E710D6A2-19A6-453C-B1DD-04F14B29EEA8}">
      <dsp:nvSpPr>
        <dsp:cNvPr id="0" name=""/>
        <dsp:cNvSpPr/>
      </dsp:nvSpPr>
      <dsp:spPr>
        <a:xfrm>
          <a:off x="4351343" y="1391274"/>
          <a:ext cx="2959997" cy="1396930"/>
        </a:xfrm>
        <a:prstGeom prst="roundRect">
          <a:avLst>
            <a:gd name="adj" fmla="val 10000"/>
          </a:avLst>
        </a:prstGeom>
        <a:solidFill>
          <a:srgbClr val="32A3DC"/>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fr-FR" sz="1900" b="1" kern="1200" dirty="0"/>
            <a:t>Attestation de conformité</a:t>
          </a:r>
        </a:p>
      </dsp:txBody>
      <dsp:txXfrm>
        <a:off x="4392258" y="1432189"/>
        <a:ext cx="2878167" cy="1315100"/>
      </dsp:txXfrm>
    </dsp:sp>
    <dsp:sp modelId="{378F06B0-CA62-4D94-9EA6-B2ED69EA243E}">
      <dsp:nvSpPr>
        <dsp:cNvPr id="0" name=""/>
        <dsp:cNvSpPr/>
      </dsp:nvSpPr>
      <dsp:spPr>
        <a:xfrm>
          <a:off x="4351343" y="3003117"/>
          <a:ext cx="2959997" cy="1396930"/>
        </a:xfrm>
        <a:prstGeom prst="roundRect">
          <a:avLst>
            <a:gd name="adj" fmla="val 10000"/>
          </a:avLst>
        </a:prstGeom>
        <a:solidFill>
          <a:srgbClr val="B2D43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fr-FR" sz="1900" b="1" kern="1200" dirty="0"/>
            <a:t>Rapports de vérification (DRE)</a:t>
          </a:r>
        </a:p>
      </dsp:txBody>
      <dsp:txXfrm>
        <a:off x="4392258" y="3044032"/>
        <a:ext cx="2878167" cy="13151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17334B-D643-43FC-B577-E9585FDA58B0}">
      <dsp:nvSpPr>
        <dsp:cNvPr id="0" name=""/>
        <dsp:cNvSpPr/>
      </dsp:nvSpPr>
      <dsp:spPr>
        <a:xfrm>
          <a:off x="148570" y="2434744"/>
          <a:ext cx="2198933" cy="724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FR" sz="1600" kern="1200"/>
            <a:t>Janvier 2023 : publication de la norme de test EN 50549-10</a:t>
          </a:r>
        </a:p>
      </dsp:txBody>
      <dsp:txXfrm>
        <a:off x="148570" y="2434744"/>
        <a:ext cx="2198933" cy="724648"/>
      </dsp:txXfrm>
    </dsp:sp>
    <dsp:sp modelId="{4BF11B01-F1BE-4E9A-9D04-784B51BB888B}">
      <dsp:nvSpPr>
        <dsp:cNvPr id="0" name=""/>
        <dsp:cNvSpPr/>
      </dsp:nvSpPr>
      <dsp:spPr>
        <a:xfrm>
          <a:off x="146071" y="2214351"/>
          <a:ext cx="174915" cy="17491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EE4894-D80E-461C-9A26-DFFA7E05E6A7}">
      <dsp:nvSpPr>
        <dsp:cNvPr id="0" name=""/>
        <dsp:cNvSpPr/>
      </dsp:nvSpPr>
      <dsp:spPr>
        <a:xfrm>
          <a:off x="268512" y="1969470"/>
          <a:ext cx="174915" cy="174915"/>
        </a:xfrm>
        <a:prstGeom prst="ellipse">
          <a:avLst/>
        </a:prstGeom>
        <a:solidFill>
          <a:schemeClr val="accent4">
            <a:hueOff val="544494"/>
            <a:satOff val="-2265"/>
            <a:lumOff val="53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25899F-598A-4BBB-8DB5-E4AE036622B8}">
      <dsp:nvSpPr>
        <dsp:cNvPr id="0" name=""/>
        <dsp:cNvSpPr/>
      </dsp:nvSpPr>
      <dsp:spPr>
        <a:xfrm>
          <a:off x="562369" y="2018446"/>
          <a:ext cx="274866" cy="274866"/>
        </a:xfrm>
        <a:prstGeom prst="ellipse">
          <a:avLst/>
        </a:prstGeom>
        <a:solidFill>
          <a:schemeClr val="accent4">
            <a:hueOff val="1088988"/>
            <a:satOff val="-4531"/>
            <a:lumOff val="10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EAA781-B61B-4A53-A530-73C7FA16E92B}">
      <dsp:nvSpPr>
        <dsp:cNvPr id="0" name=""/>
        <dsp:cNvSpPr/>
      </dsp:nvSpPr>
      <dsp:spPr>
        <a:xfrm>
          <a:off x="807251" y="1749076"/>
          <a:ext cx="174915" cy="174915"/>
        </a:xfrm>
        <a:prstGeom prst="ellipse">
          <a:avLst/>
        </a:prstGeom>
        <a:solidFill>
          <a:schemeClr val="accent4">
            <a:hueOff val="1633482"/>
            <a:satOff val="-6796"/>
            <a:lumOff val="16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D76182-1B63-4E23-BA17-9A037163F807}">
      <dsp:nvSpPr>
        <dsp:cNvPr id="0" name=""/>
        <dsp:cNvSpPr/>
      </dsp:nvSpPr>
      <dsp:spPr>
        <a:xfrm>
          <a:off x="1125596" y="1651124"/>
          <a:ext cx="174915" cy="174915"/>
        </a:xfrm>
        <a:prstGeom prst="ellipse">
          <a:avLst/>
        </a:prstGeom>
        <a:solidFill>
          <a:schemeClr val="accent4">
            <a:hueOff val="2177976"/>
            <a:satOff val="-9062"/>
            <a:lumOff val="21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4F4AA4-F5BE-450B-B62E-1DB14BD87087}">
      <dsp:nvSpPr>
        <dsp:cNvPr id="0" name=""/>
        <dsp:cNvSpPr/>
      </dsp:nvSpPr>
      <dsp:spPr>
        <a:xfrm>
          <a:off x="1517406" y="1822541"/>
          <a:ext cx="174915" cy="174915"/>
        </a:xfrm>
        <a:prstGeom prst="ellipse">
          <a:avLst/>
        </a:prstGeom>
        <a:solidFill>
          <a:schemeClr val="accent4">
            <a:hueOff val="2722470"/>
            <a:satOff val="-11327"/>
            <a:lumOff val="26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9A6994-1ED2-4D5C-AA08-A3972EFB189F}">
      <dsp:nvSpPr>
        <dsp:cNvPr id="0" name=""/>
        <dsp:cNvSpPr/>
      </dsp:nvSpPr>
      <dsp:spPr>
        <a:xfrm>
          <a:off x="1762287" y="1944981"/>
          <a:ext cx="274866" cy="274866"/>
        </a:xfrm>
        <a:prstGeom prst="ellipse">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974D01-54E2-417D-8B03-C389F4BDB195}">
      <dsp:nvSpPr>
        <dsp:cNvPr id="0" name=""/>
        <dsp:cNvSpPr/>
      </dsp:nvSpPr>
      <dsp:spPr>
        <a:xfrm>
          <a:off x="2105121" y="2214351"/>
          <a:ext cx="174915" cy="174915"/>
        </a:xfrm>
        <a:prstGeom prst="ellipse">
          <a:avLst/>
        </a:prstGeom>
        <a:solidFill>
          <a:schemeClr val="accent4">
            <a:hueOff val="3811458"/>
            <a:satOff val="-15858"/>
            <a:lumOff val="37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E1DE90-0142-4974-A0D3-BDD15702497C}">
      <dsp:nvSpPr>
        <dsp:cNvPr id="0" name=""/>
        <dsp:cNvSpPr/>
      </dsp:nvSpPr>
      <dsp:spPr>
        <a:xfrm>
          <a:off x="2252050" y="2483720"/>
          <a:ext cx="174915" cy="174915"/>
        </a:xfrm>
        <a:prstGeom prst="ellipse">
          <a:avLst/>
        </a:prstGeom>
        <a:solidFill>
          <a:schemeClr val="accent4">
            <a:hueOff val="4355951"/>
            <a:satOff val="-18123"/>
            <a:lumOff val="42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33AC0E-34E0-45B2-910B-72157FDF1D3B}">
      <dsp:nvSpPr>
        <dsp:cNvPr id="0" name=""/>
        <dsp:cNvSpPr/>
      </dsp:nvSpPr>
      <dsp:spPr>
        <a:xfrm>
          <a:off x="978667" y="1969470"/>
          <a:ext cx="449781" cy="449781"/>
        </a:xfrm>
        <a:prstGeom prst="ellipse">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5DAB53-200D-48C0-A97C-D75CAB68B3F0}">
      <dsp:nvSpPr>
        <dsp:cNvPr id="0" name=""/>
        <dsp:cNvSpPr/>
      </dsp:nvSpPr>
      <dsp:spPr>
        <a:xfrm>
          <a:off x="23631" y="2900018"/>
          <a:ext cx="174915" cy="174915"/>
        </a:xfrm>
        <a:prstGeom prst="ellipse">
          <a:avLst/>
        </a:prstGeom>
        <a:solidFill>
          <a:schemeClr val="accent4">
            <a:hueOff val="5444940"/>
            <a:satOff val="-22654"/>
            <a:lumOff val="53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C1415B-A83B-4334-AB60-740F46FF13DA}">
      <dsp:nvSpPr>
        <dsp:cNvPr id="0" name=""/>
        <dsp:cNvSpPr/>
      </dsp:nvSpPr>
      <dsp:spPr>
        <a:xfrm>
          <a:off x="170559" y="3120411"/>
          <a:ext cx="274866" cy="274866"/>
        </a:xfrm>
        <a:prstGeom prst="ellipse">
          <a:avLst/>
        </a:prstGeom>
        <a:solidFill>
          <a:schemeClr val="accent4">
            <a:hueOff val="5989433"/>
            <a:satOff val="-24919"/>
            <a:lumOff val="58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201E9F-4B16-4A53-81CF-FF0AEBC5FC3F}">
      <dsp:nvSpPr>
        <dsp:cNvPr id="0" name=""/>
        <dsp:cNvSpPr/>
      </dsp:nvSpPr>
      <dsp:spPr>
        <a:xfrm>
          <a:off x="537881" y="3316316"/>
          <a:ext cx="399806" cy="399806"/>
        </a:xfrm>
        <a:prstGeom prst="ellipse">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EDF338-D9CD-4855-B07C-51AA7399DFC6}">
      <dsp:nvSpPr>
        <dsp:cNvPr id="0" name=""/>
        <dsp:cNvSpPr/>
      </dsp:nvSpPr>
      <dsp:spPr>
        <a:xfrm>
          <a:off x="1052132" y="3634662"/>
          <a:ext cx="174915" cy="174915"/>
        </a:xfrm>
        <a:prstGeom prst="ellipse">
          <a:avLst/>
        </a:prstGeom>
        <a:solidFill>
          <a:schemeClr val="accent4">
            <a:hueOff val="7078421"/>
            <a:satOff val="-29450"/>
            <a:lumOff val="69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A5EABC-82D1-4A21-ABAB-80AE949F3ECE}">
      <dsp:nvSpPr>
        <dsp:cNvPr id="0" name=""/>
        <dsp:cNvSpPr/>
      </dsp:nvSpPr>
      <dsp:spPr>
        <a:xfrm>
          <a:off x="1150084" y="3316316"/>
          <a:ext cx="274866" cy="274866"/>
        </a:xfrm>
        <a:prstGeom prst="ellipse">
          <a:avLst/>
        </a:prstGeom>
        <a:solidFill>
          <a:schemeClr val="accent4">
            <a:hueOff val="7622915"/>
            <a:satOff val="-31715"/>
            <a:lumOff val="74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A6B451-502B-43B1-9CF9-B45FDBEC5BF5}">
      <dsp:nvSpPr>
        <dsp:cNvPr id="0" name=""/>
        <dsp:cNvSpPr/>
      </dsp:nvSpPr>
      <dsp:spPr>
        <a:xfrm>
          <a:off x="1394965" y="3659150"/>
          <a:ext cx="174915" cy="174915"/>
        </a:xfrm>
        <a:prstGeom prst="ellipse">
          <a:avLst/>
        </a:prstGeom>
        <a:solidFill>
          <a:schemeClr val="accent4">
            <a:hueOff val="8167408"/>
            <a:satOff val="-33981"/>
            <a:lumOff val="80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90193C-1E54-4092-9396-6EEBAD0BABD8}">
      <dsp:nvSpPr>
        <dsp:cNvPr id="0" name=""/>
        <dsp:cNvSpPr/>
      </dsp:nvSpPr>
      <dsp:spPr>
        <a:xfrm>
          <a:off x="1615359" y="3267340"/>
          <a:ext cx="399806" cy="399806"/>
        </a:xfrm>
        <a:prstGeom prst="ellipse">
          <a:avLst/>
        </a:prstGeom>
        <a:solidFill>
          <a:schemeClr val="accent4">
            <a:hueOff val="8711903"/>
            <a:satOff val="-36246"/>
            <a:lumOff val="854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C22C73-D0F2-4015-9991-469577D11411}">
      <dsp:nvSpPr>
        <dsp:cNvPr id="0" name=""/>
        <dsp:cNvSpPr/>
      </dsp:nvSpPr>
      <dsp:spPr>
        <a:xfrm>
          <a:off x="2154097" y="3169387"/>
          <a:ext cx="274866" cy="274866"/>
        </a:xfrm>
        <a:prstGeom prst="ellipse">
          <a:avLst/>
        </a:prstGeom>
        <a:solidFill>
          <a:schemeClr val="accent4">
            <a:hueOff val="9256396"/>
            <a:satOff val="-38512"/>
            <a:lumOff val="90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83F0BB-454E-48EA-9EA5-6A8F16C56CFC}">
      <dsp:nvSpPr>
        <dsp:cNvPr id="0" name=""/>
        <dsp:cNvSpPr/>
      </dsp:nvSpPr>
      <dsp:spPr>
        <a:xfrm>
          <a:off x="2428964" y="2018038"/>
          <a:ext cx="807244" cy="1541117"/>
        </a:xfrm>
        <a:prstGeom prst="chevron">
          <a:avLst>
            <a:gd name="adj" fmla="val 6231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12639A7-7CFE-4152-B721-EDC4FBA0B32B}">
      <dsp:nvSpPr>
        <dsp:cNvPr id="0" name=""/>
        <dsp:cNvSpPr/>
      </dsp:nvSpPr>
      <dsp:spPr>
        <a:xfrm>
          <a:off x="3236208" y="2018787"/>
          <a:ext cx="2201575" cy="1541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FR" sz="1600" kern="1200"/>
            <a:t>Acceptation des certificats de découplage EN 50 549-1 ou -2 dès janvier 2023</a:t>
          </a:r>
        </a:p>
      </dsp:txBody>
      <dsp:txXfrm>
        <a:off x="3236208" y="2018787"/>
        <a:ext cx="2201575" cy="1541102"/>
      </dsp:txXfrm>
    </dsp:sp>
    <dsp:sp modelId="{80CE6650-2513-4C45-A292-4672671E0A13}">
      <dsp:nvSpPr>
        <dsp:cNvPr id="0" name=""/>
        <dsp:cNvSpPr/>
      </dsp:nvSpPr>
      <dsp:spPr>
        <a:xfrm>
          <a:off x="5437783" y="2018038"/>
          <a:ext cx="807244" cy="1541117"/>
        </a:xfrm>
        <a:prstGeom prst="chevron">
          <a:avLst>
            <a:gd name="adj" fmla="val 62310"/>
          </a:avLst>
        </a:prstGeom>
        <a:solidFill>
          <a:schemeClr val="accent4">
            <a:hueOff val="4900445"/>
            <a:satOff val="-20388"/>
            <a:lumOff val="480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54039D6-37FB-48D3-8746-CE0E2AC0D2EE}">
      <dsp:nvSpPr>
        <dsp:cNvPr id="0" name=""/>
        <dsp:cNvSpPr/>
      </dsp:nvSpPr>
      <dsp:spPr>
        <a:xfrm>
          <a:off x="6245028" y="2018787"/>
          <a:ext cx="2201575" cy="1541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FR" sz="1600" kern="1200" dirty="0"/>
            <a:t>Phase transitoire jusqu’au </a:t>
          </a:r>
          <a:r>
            <a:rPr lang="fr-FR" sz="1600" b="1" kern="1200" dirty="0"/>
            <a:t>01/01/2025</a:t>
          </a:r>
          <a:r>
            <a:rPr lang="fr-FR" sz="1600" kern="1200" dirty="0"/>
            <a:t> pour l’acceptation des certificats conformes  à la prénorme DIN VDE</a:t>
          </a:r>
        </a:p>
      </dsp:txBody>
      <dsp:txXfrm>
        <a:off x="6245028" y="2018787"/>
        <a:ext cx="2201575" cy="1541102"/>
      </dsp:txXfrm>
    </dsp:sp>
    <dsp:sp modelId="{0A47CE62-B9EE-425E-8AA7-048E0BCC8B5C}">
      <dsp:nvSpPr>
        <dsp:cNvPr id="0" name=""/>
        <dsp:cNvSpPr/>
      </dsp:nvSpPr>
      <dsp:spPr>
        <a:xfrm>
          <a:off x="8446603" y="2018038"/>
          <a:ext cx="807244" cy="1541117"/>
        </a:xfrm>
        <a:prstGeom prst="chevron">
          <a:avLst>
            <a:gd name="adj" fmla="val 62310"/>
          </a:avLst>
        </a:prstGeom>
        <a:solidFill>
          <a:schemeClr val="accent4">
            <a:hueOff val="9800891"/>
            <a:satOff val="-40777"/>
            <a:lumOff val="960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F2C5278-0D51-4CDE-ABF1-0809A6278779}">
      <dsp:nvSpPr>
        <dsp:cNvPr id="0" name=""/>
        <dsp:cNvSpPr/>
      </dsp:nvSpPr>
      <dsp:spPr>
        <a:xfrm>
          <a:off x="9341910" y="1890677"/>
          <a:ext cx="1871338" cy="1871338"/>
        </a:xfrm>
        <a:prstGeom prst="ellipse">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fr-FR" sz="1600" kern="1200" dirty="0"/>
            <a:t>Application des normes EN 50549-1 ou -2</a:t>
          </a:r>
        </a:p>
      </dsp:txBody>
      <dsp:txXfrm>
        <a:off x="9615961" y="2164728"/>
        <a:ext cx="1323236" cy="132323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53680B2-1AB5-9743-B326-1DFCDD424F5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2BD37ABB-A563-8D41-A71C-84B7948941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727073-FDDB-F447-8E18-4CEC03A8A052}" type="datetimeFigureOut">
              <a:rPr lang="fr-FR" smtClean="0"/>
              <a:t>06/12/2023</a:t>
            </a:fld>
            <a:endParaRPr lang="fr-FR"/>
          </a:p>
        </p:txBody>
      </p:sp>
      <p:sp>
        <p:nvSpPr>
          <p:cNvPr id="4" name="Espace réservé du pied de page 3">
            <a:extLst>
              <a:ext uri="{FF2B5EF4-FFF2-40B4-BE49-F238E27FC236}">
                <a16:creationId xmlns:a16="http://schemas.microsoft.com/office/drawing/2014/main" id="{3A32254A-4B07-6F49-A322-93A0F1F575A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7EBD2D13-0DDA-AA4B-B04B-0725B8E2641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4776F0-DE70-CA43-A190-BAA6D4858608}" type="slidenum">
              <a:rPr lang="fr-FR" smtClean="0"/>
              <a:t>‹N°›</a:t>
            </a:fld>
            <a:endParaRPr lang="fr-FR"/>
          </a:p>
        </p:txBody>
      </p:sp>
    </p:spTree>
    <p:extLst>
      <p:ext uri="{BB962C8B-B14F-4D97-AF65-F5344CB8AC3E}">
        <p14:creationId xmlns:p14="http://schemas.microsoft.com/office/powerpoint/2010/main" val="4077755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ECF1AE-6A60-8246-9171-6A9933B9C5E7}" type="datetimeFigureOut">
              <a:rPr lang="fr-FR" smtClean="0"/>
              <a:t>06/12/2023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EB7579-526A-864C-84E8-12585189D5AE}" type="slidenum">
              <a:rPr lang="fr-FR" smtClean="0"/>
              <a:t>‹N°›</a:t>
            </a:fld>
            <a:endParaRPr lang="fr-FR"/>
          </a:p>
        </p:txBody>
      </p:sp>
    </p:spTree>
    <p:extLst>
      <p:ext uri="{BB962C8B-B14F-4D97-AF65-F5344CB8AC3E}">
        <p14:creationId xmlns:p14="http://schemas.microsoft.com/office/powerpoint/2010/main" val="2483134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rgbClr val="32A3DC"/>
                </a:solidFill>
                <a:latin typeface="Gotham Bold" pitchFamily="2" charset="0"/>
              </a:rPr>
              <a:t>Sous tutelle de la DGEC </a:t>
            </a:r>
          </a:p>
          <a:p>
            <a:endParaRPr lang="fr-FR" dirty="0"/>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3</a:t>
            </a:fld>
            <a:endParaRPr lang="fr-FR"/>
          </a:p>
        </p:txBody>
      </p:sp>
    </p:spTree>
    <p:extLst>
      <p:ext uri="{BB962C8B-B14F-4D97-AF65-F5344CB8AC3E}">
        <p14:creationId xmlns:p14="http://schemas.microsoft.com/office/powerpoint/2010/main" val="2076455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0"/>
          </a:p>
        </p:txBody>
      </p:sp>
      <p:sp>
        <p:nvSpPr>
          <p:cNvPr id="4" name="Espace réservé du pied de page 3"/>
          <p:cNvSpPr>
            <a:spLocks noGrp="1"/>
          </p:cNvSpPr>
          <p:nvPr>
            <p:ph type="ftr"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a:ln>
                  <a:noFill/>
                </a:ln>
                <a:solidFill>
                  <a:prstClr val="black"/>
                </a:solidFill>
                <a:effectLst/>
                <a:uLnTx/>
                <a:uFillTx/>
                <a:latin typeface="Calibri" panose="020F0502020204030204"/>
                <a:ea typeface="+mn-ea"/>
                <a:cs typeface="+mn-cs"/>
              </a:rPr>
              <a:t>Titre de la présentation</a:t>
            </a:r>
          </a:p>
        </p:txBody>
      </p:sp>
      <p:sp>
        <p:nvSpPr>
          <p:cNvPr id="5" name="Espace réservé du numéro de diapositive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0DFC55-C90F-4493-94AE-9F74EF51D520}" type="slidenum">
              <a:rPr kumimoji="0" lang="fr-FR"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3601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0"/>
          </a:p>
        </p:txBody>
      </p:sp>
      <p:sp>
        <p:nvSpPr>
          <p:cNvPr id="4" name="Espace réservé du pied de page 3"/>
          <p:cNvSpPr>
            <a:spLocks noGrp="1"/>
          </p:cNvSpPr>
          <p:nvPr>
            <p:ph type="ftr"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a:ln>
                  <a:noFill/>
                </a:ln>
                <a:solidFill>
                  <a:prstClr val="black"/>
                </a:solidFill>
                <a:effectLst/>
                <a:uLnTx/>
                <a:uFillTx/>
                <a:latin typeface="Calibri" panose="020F0502020204030204"/>
                <a:ea typeface="+mn-ea"/>
                <a:cs typeface="+mn-cs"/>
              </a:rPr>
              <a:t>Titre de la présentation</a:t>
            </a:r>
          </a:p>
        </p:txBody>
      </p:sp>
      <p:sp>
        <p:nvSpPr>
          <p:cNvPr id="5" name="Espace réservé du numéro de diapositive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0DFC55-C90F-4493-94AE-9F74EF51D520}" type="slidenum">
              <a:rPr kumimoji="0" lang="fr-FR"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5116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0DFC55-C90F-4493-94AE-9F74EF51D520}" type="slidenum">
              <a:rPr kumimoji="0" lang="fr-FR"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3916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17</a:t>
            </a:fld>
            <a:endParaRPr lang="fr-FR"/>
          </a:p>
        </p:txBody>
      </p:sp>
    </p:spTree>
    <p:extLst>
      <p:ext uri="{BB962C8B-B14F-4D97-AF65-F5344CB8AC3E}">
        <p14:creationId xmlns:p14="http://schemas.microsoft.com/office/powerpoint/2010/main" val="1171464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18</a:t>
            </a:fld>
            <a:endParaRPr lang="fr-FR"/>
          </a:p>
        </p:txBody>
      </p:sp>
    </p:spTree>
    <p:extLst>
      <p:ext uri="{BB962C8B-B14F-4D97-AF65-F5344CB8AC3E}">
        <p14:creationId xmlns:p14="http://schemas.microsoft.com/office/powerpoint/2010/main" val="2889508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19</a:t>
            </a:fld>
            <a:endParaRPr lang="fr-FR"/>
          </a:p>
        </p:txBody>
      </p:sp>
    </p:spTree>
    <p:extLst>
      <p:ext uri="{BB962C8B-B14F-4D97-AF65-F5344CB8AC3E}">
        <p14:creationId xmlns:p14="http://schemas.microsoft.com/office/powerpoint/2010/main" val="1643723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20</a:t>
            </a:fld>
            <a:endParaRPr lang="fr-FR"/>
          </a:p>
        </p:txBody>
      </p:sp>
    </p:spTree>
    <p:extLst>
      <p:ext uri="{BB962C8B-B14F-4D97-AF65-F5344CB8AC3E}">
        <p14:creationId xmlns:p14="http://schemas.microsoft.com/office/powerpoint/2010/main" val="10923636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21</a:t>
            </a:fld>
            <a:endParaRPr lang="fr-FR"/>
          </a:p>
        </p:txBody>
      </p:sp>
    </p:spTree>
    <p:extLst>
      <p:ext uri="{BB962C8B-B14F-4D97-AF65-F5344CB8AC3E}">
        <p14:creationId xmlns:p14="http://schemas.microsoft.com/office/powerpoint/2010/main" val="2911136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22</a:t>
            </a:fld>
            <a:endParaRPr lang="fr-FR"/>
          </a:p>
        </p:txBody>
      </p:sp>
    </p:spTree>
    <p:extLst>
      <p:ext uri="{BB962C8B-B14F-4D97-AF65-F5344CB8AC3E}">
        <p14:creationId xmlns:p14="http://schemas.microsoft.com/office/powerpoint/2010/main" val="97072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23</a:t>
            </a:fld>
            <a:endParaRPr lang="fr-FR"/>
          </a:p>
        </p:txBody>
      </p:sp>
    </p:spTree>
    <p:extLst>
      <p:ext uri="{BB962C8B-B14F-4D97-AF65-F5344CB8AC3E}">
        <p14:creationId xmlns:p14="http://schemas.microsoft.com/office/powerpoint/2010/main" val="245574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4</a:t>
            </a:fld>
            <a:endParaRPr lang="fr-FR"/>
          </a:p>
        </p:txBody>
      </p:sp>
    </p:spTree>
    <p:extLst>
      <p:ext uri="{BB962C8B-B14F-4D97-AF65-F5344CB8AC3E}">
        <p14:creationId xmlns:p14="http://schemas.microsoft.com/office/powerpoint/2010/main" val="25591404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24</a:t>
            </a:fld>
            <a:endParaRPr lang="fr-FR"/>
          </a:p>
        </p:txBody>
      </p:sp>
    </p:spTree>
    <p:extLst>
      <p:ext uri="{BB962C8B-B14F-4D97-AF65-F5344CB8AC3E}">
        <p14:creationId xmlns:p14="http://schemas.microsoft.com/office/powerpoint/2010/main" val="38289327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25</a:t>
            </a:fld>
            <a:endParaRPr lang="fr-FR"/>
          </a:p>
        </p:txBody>
      </p:sp>
    </p:spTree>
    <p:extLst>
      <p:ext uri="{BB962C8B-B14F-4D97-AF65-F5344CB8AC3E}">
        <p14:creationId xmlns:p14="http://schemas.microsoft.com/office/powerpoint/2010/main" val="9884378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DEB7579-526A-864C-84E8-12585189D5AE}" type="slidenum">
              <a:rPr lang="fr-FR" smtClean="0"/>
              <a:t>27</a:t>
            </a:fld>
            <a:endParaRPr lang="fr-FR"/>
          </a:p>
        </p:txBody>
      </p:sp>
    </p:spTree>
    <p:extLst>
      <p:ext uri="{BB962C8B-B14F-4D97-AF65-F5344CB8AC3E}">
        <p14:creationId xmlns:p14="http://schemas.microsoft.com/office/powerpoint/2010/main" val="2434213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5</a:t>
            </a:fld>
            <a:endParaRPr lang="fr-FR"/>
          </a:p>
        </p:txBody>
      </p:sp>
    </p:spTree>
    <p:extLst>
      <p:ext uri="{BB962C8B-B14F-4D97-AF65-F5344CB8AC3E}">
        <p14:creationId xmlns:p14="http://schemas.microsoft.com/office/powerpoint/2010/main" val="580130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6</a:t>
            </a:fld>
            <a:endParaRPr lang="fr-FR"/>
          </a:p>
        </p:txBody>
      </p:sp>
    </p:spTree>
    <p:extLst>
      <p:ext uri="{BB962C8B-B14F-4D97-AF65-F5344CB8AC3E}">
        <p14:creationId xmlns:p14="http://schemas.microsoft.com/office/powerpoint/2010/main" val="3625246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indent="-457200">
              <a:buFont typeface="+mj-lt"/>
              <a:buAutoNum type="arabicPeriod"/>
            </a:pPr>
            <a:r>
              <a:rPr lang="en-US" sz="2400" dirty="0" err="1">
                <a:latin typeface="+mn-lt"/>
                <a:cs typeface="Futura Book"/>
              </a:rPr>
              <a:t>L’auteur</a:t>
            </a:r>
            <a:r>
              <a:rPr lang="en-US" sz="2400" dirty="0">
                <a:latin typeface="+mn-lt"/>
                <a:cs typeface="Futura Book"/>
              </a:rPr>
              <a:t> des </a:t>
            </a:r>
            <a:r>
              <a:rPr lang="en-US" sz="2400" dirty="0" err="1">
                <a:latin typeface="+mn-lt"/>
                <a:cs typeface="Futura Book"/>
              </a:rPr>
              <a:t>travaux</a:t>
            </a:r>
            <a:r>
              <a:rPr lang="en-US" sz="2400" dirty="0">
                <a:latin typeface="+mn-lt"/>
                <a:cs typeface="Futura Book"/>
              </a:rPr>
              <a:t> </a:t>
            </a:r>
            <a:r>
              <a:rPr lang="en-US" sz="2400" dirty="0" err="1">
                <a:latin typeface="+mn-lt"/>
                <a:cs typeface="Futura Book"/>
              </a:rPr>
              <a:t>achète</a:t>
            </a:r>
            <a:r>
              <a:rPr lang="en-US" sz="2400" dirty="0">
                <a:latin typeface="+mn-lt"/>
                <a:cs typeface="Futura Book"/>
              </a:rPr>
              <a:t> un </a:t>
            </a:r>
            <a:r>
              <a:rPr lang="en-US" sz="2400" dirty="0" err="1">
                <a:latin typeface="+mn-lt"/>
                <a:cs typeface="Futura Book"/>
              </a:rPr>
              <a:t>formulaire</a:t>
            </a:r>
            <a:r>
              <a:rPr lang="en-US" sz="2400" dirty="0">
                <a:latin typeface="+mn-lt"/>
                <a:cs typeface="Futura Book"/>
              </a:rPr>
              <a:t> </a:t>
            </a:r>
            <a:r>
              <a:rPr lang="en-US" sz="2400" dirty="0" err="1">
                <a:latin typeface="+mn-lt"/>
                <a:cs typeface="Futura Book"/>
              </a:rPr>
              <a:t>auprès</a:t>
            </a:r>
            <a:r>
              <a:rPr lang="en-US" sz="2400" dirty="0">
                <a:latin typeface="+mn-lt"/>
                <a:cs typeface="Futura Book"/>
              </a:rPr>
              <a:t> de CONSUEL, le </a:t>
            </a:r>
            <a:r>
              <a:rPr lang="en-US" sz="2400" dirty="0" err="1">
                <a:latin typeface="+mn-lt"/>
                <a:cs typeface="Futura Book"/>
              </a:rPr>
              <a:t>remplit</a:t>
            </a:r>
            <a:r>
              <a:rPr lang="en-US" sz="2400" dirty="0">
                <a:latin typeface="+mn-lt"/>
                <a:cs typeface="Futura Book"/>
              </a:rPr>
              <a:t> et </a:t>
            </a:r>
            <a:r>
              <a:rPr lang="en-US" sz="2400" dirty="0" err="1">
                <a:latin typeface="+mn-lt"/>
                <a:cs typeface="Futura Book"/>
              </a:rPr>
              <a:t>lui</a:t>
            </a:r>
            <a:r>
              <a:rPr lang="en-US" sz="2400" dirty="0">
                <a:latin typeface="+mn-lt"/>
                <a:cs typeface="Futura Book"/>
              </a:rPr>
              <a:t> </a:t>
            </a:r>
            <a:r>
              <a:rPr lang="en-US" sz="2400" dirty="0" err="1">
                <a:latin typeface="+mn-lt"/>
                <a:cs typeface="Futura Book"/>
              </a:rPr>
              <a:t>transmet</a:t>
            </a:r>
            <a:r>
              <a:rPr lang="en-US" sz="2400" dirty="0">
                <a:latin typeface="+mn-lt"/>
                <a:cs typeface="Futura Book"/>
              </a:rPr>
              <a:t> 20 </a:t>
            </a:r>
            <a:r>
              <a:rPr lang="en-US" sz="2400" dirty="0" err="1">
                <a:latin typeface="+mn-lt"/>
                <a:cs typeface="Futura Book"/>
              </a:rPr>
              <a:t>jours</a:t>
            </a:r>
            <a:r>
              <a:rPr lang="en-US" sz="2400" dirty="0">
                <a:latin typeface="+mn-lt"/>
                <a:cs typeface="Futura Book"/>
              </a:rPr>
              <a:t> </a:t>
            </a:r>
            <a:r>
              <a:rPr lang="en-US" sz="2400" dirty="0" err="1">
                <a:latin typeface="+mn-lt"/>
                <a:cs typeface="Futura Book"/>
              </a:rPr>
              <a:t>avant</a:t>
            </a:r>
            <a:r>
              <a:rPr lang="en-US" sz="2400" dirty="0">
                <a:latin typeface="+mn-lt"/>
                <a:cs typeface="Futura Book"/>
              </a:rPr>
              <a:t> la fin des </a:t>
            </a:r>
            <a:r>
              <a:rPr lang="en-US" sz="2400" dirty="0" err="1">
                <a:latin typeface="+mn-lt"/>
                <a:cs typeface="Futura Book"/>
              </a:rPr>
              <a:t>travaux</a:t>
            </a:r>
            <a:endParaRPr lang="en-US" sz="2400" dirty="0">
              <a:latin typeface="+mn-lt"/>
              <a:cs typeface="Futura Book"/>
            </a:endParaRPr>
          </a:p>
          <a:p>
            <a:pPr lvl="1">
              <a:buFont typeface="+mj-lt"/>
              <a:buAutoNum type="arabicPeriod"/>
            </a:pPr>
            <a:endParaRPr lang="en-US" sz="800" dirty="0">
              <a:cs typeface="Futura Book"/>
            </a:endParaRPr>
          </a:p>
          <a:p>
            <a:pPr marL="457200" indent="-457200">
              <a:buFont typeface="+mj-lt"/>
              <a:buAutoNum type="arabicPeriod"/>
            </a:pPr>
            <a:r>
              <a:rPr lang="en-US" sz="2400" dirty="0">
                <a:latin typeface="+mn-lt"/>
                <a:cs typeface="Futura Book"/>
              </a:rPr>
              <a:t>CONSUEL </a:t>
            </a:r>
            <a:r>
              <a:rPr lang="en-US" sz="2400" dirty="0" err="1">
                <a:latin typeface="+mn-lt"/>
                <a:cs typeface="Futura Book"/>
              </a:rPr>
              <a:t>réalise</a:t>
            </a:r>
            <a:r>
              <a:rPr lang="en-US" sz="2400" dirty="0">
                <a:latin typeface="+mn-lt"/>
                <a:cs typeface="Futura Book"/>
              </a:rPr>
              <a:t> </a:t>
            </a:r>
            <a:r>
              <a:rPr lang="en-US" sz="2400" dirty="0" err="1">
                <a:latin typeface="+mn-lt"/>
                <a:cs typeface="Futura Book"/>
              </a:rPr>
              <a:t>éventuellement</a:t>
            </a:r>
            <a:r>
              <a:rPr lang="en-US" sz="2400" dirty="0">
                <a:latin typeface="+mn-lt"/>
                <a:cs typeface="Futura Book"/>
              </a:rPr>
              <a:t> </a:t>
            </a:r>
            <a:r>
              <a:rPr lang="en-US" sz="2400" dirty="0" err="1">
                <a:latin typeface="+mn-lt"/>
                <a:cs typeface="Futura Book"/>
              </a:rPr>
              <a:t>une</a:t>
            </a:r>
            <a:r>
              <a:rPr lang="en-US" sz="2400" dirty="0">
                <a:latin typeface="+mn-lt"/>
                <a:cs typeface="Futura Book"/>
              </a:rPr>
              <a:t> </a:t>
            </a:r>
            <a:r>
              <a:rPr lang="en-US" sz="2400" dirty="0" err="1">
                <a:latin typeface="+mn-lt"/>
                <a:cs typeface="Futura Book"/>
              </a:rPr>
              <a:t>visite</a:t>
            </a:r>
            <a:r>
              <a:rPr lang="en-US" sz="2400" dirty="0">
                <a:latin typeface="+mn-lt"/>
                <a:cs typeface="Futura Book"/>
              </a:rPr>
              <a:t> et vise </a:t>
            </a:r>
            <a:r>
              <a:rPr lang="en-US" sz="2400" dirty="0" err="1">
                <a:latin typeface="+mn-lt"/>
                <a:cs typeface="Futura Book"/>
              </a:rPr>
              <a:t>l’Attestation</a:t>
            </a:r>
            <a:endParaRPr lang="en-US" sz="2400" dirty="0">
              <a:latin typeface="+mn-lt"/>
              <a:cs typeface="Futura Book"/>
            </a:endParaRPr>
          </a:p>
          <a:p>
            <a:pPr marL="228600" indent="-228600">
              <a:buFont typeface="+mj-lt"/>
              <a:buAutoNum type="arabicPeriod"/>
            </a:pPr>
            <a:endParaRPr lang="en-US" sz="800" dirty="0">
              <a:latin typeface="+mn-lt"/>
              <a:cs typeface="Futura Book"/>
            </a:endParaRPr>
          </a:p>
          <a:p>
            <a:pPr marL="457200" indent="-457200">
              <a:buFont typeface="+mj-lt"/>
              <a:buAutoNum type="arabicPeriod"/>
            </a:pPr>
            <a:r>
              <a:rPr lang="en-US" sz="2400" dirty="0">
                <a:latin typeface="+mn-lt"/>
                <a:cs typeface="Futura Book"/>
              </a:rPr>
              <a:t>Le </a:t>
            </a:r>
            <a:r>
              <a:rPr lang="en-US" sz="2400" dirty="0" err="1">
                <a:latin typeface="+mn-lt"/>
                <a:cs typeface="Futura Book"/>
              </a:rPr>
              <a:t>gestionnaire</a:t>
            </a:r>
            <a:r>
              <a:rPr lang="en-US" sz="2400" dirty="0">
                <a:latin typeface="+mn-lt"/>
                <a:cs typeface="Futura Book"/>
              </a:rPr>
              <a:t> de </a:t>
            </a:r>
            <a:r>
              <a:rPr lang="en-US" sz="2400" dirty="0" err="1">
                <a:latin typeface="+mn-lt"/>
                <a:cs typeface="Futura Book"/>
              </a:rPr>
              <a:t>réseau</a:t>
            </a:r>
            <a:r>
              <a:rPr lang="en-US" sz="2400" dirty="0">
                <a:latin typeface="+mn-lt"/>
                <a:cs typeface="Futura Book"/>
              </a:rPr>
              <a:t> de distribution, sur </a:t>
            </a:r>
            <a:r>
              <a:rPr lang="en-US" sz="2400" dirty="0" err="1">
                <a:latin typeface="+mn-lt"/>
                <a:cs typeface="Futura Book"/>
              </a:rPr>
              <a:t>présentation</a:t>
            </a:r>
            <a:r>
              <a:rPr lang="en-US" sz="2400" dirty="0">
                <a:latin typeface="+mn-lt"/>
                <a:cs typeface="Futura Book"/>
              </a:rPr>
              <a:t> de </a:t>
            </a:r>
            <a:r>
              <a:rPr lang="en-US" sz="2400" dirty="0" err="1">
                <a:latin typeface="+mn-lt"/>
                <a:cs typeface="Futura Book"/>
              </a:rPr>
              <a:t>l’AC</a:t>
            </a:r>
            <a:r>
              <a:rPr lang="en-US" sz="2400" dirty="0">
                <a:latin typeface="+mn-lt"/>
                <a:cs typeface="Futura Book"/>
              </a:rPr>
              <a:t> </a:t>
            </a:r>
            <a:r>
              <a:rPr lang="en-US" sz="2400" dirty="0" err="1">
                <a:latin typeface="+mn-lt"/>
                <a:cs typeface="Futura Book"/>
              </a:rPr>
              <a:t>visée</a:t>
            </a:r>
            <a:r>
              <a:rPr lang="en-US" sz="2400" dirty="0">
                <a:latin typeface="+mn-lt"/>
                <a:cs typeface="Futura Book"/>
              </a:rPr>
              <a:t> par CONSUEL, </a:t>
            </a:r>
            <a:r>
              <a:rPr lang="en-US" sz="2400" dirty="0" err="1">
                <a:latin typeface="+mn-lt"/>
                <a:cs typeface="Futura Book"/>
              </a:rPr>
              <a:t>procède</a:t>
            </a:r>
            <a:r>
              <a:rPr lang="en-US" sz="2400" dirty="0">
                <a:latin typeface="+mn-lt"/>
                <a:cs typeface="Futura Book"/>
              </a:rPr>
              <a:t> à la </a:t>
            </a:r>
            <a:r>
              <a:rPr lang="en-US" sz="2400" dirty="0" err="1">
                <a:latin typeface="+mn-lt"/>
                <a:cs typeface="Futura Book"/>
              </a:rPr>
              <a:t>mise</a:t>
            </a:r>
            <a:r>
              <a:rPr lang="en-US" sz="2400" dirty="0">
                <a:latin typeface="+mn-lt"/>
                <a:cs typeface="Futura Book"/>
              </a:rPr>
              <a:t> sous tension de </a:t>
            </a:r>
            <a:r>
              <a:rPr lang="en-US" sz="2400" dirty="0" err="1">
                <a:latin typeface="+mn-lt"/>
                <a:cs typeface="Futura Book"/>
              </a:rPr>
              <a:t>l’installation</a:t>
            </a:r>
            <a:r>
              <a:rPr lang="en-US" sz="2400" dirty="0">
                <a:latin typeface="+mn-lt"/>
                <a:cs typeface="Futura Book"/>
              </a:rPr>
              <a:t> (</a:t>
            </a:r>
            <a:r>
              <a:rPr lang="en-US" sz="2400" dirty="0" err="1">
                <a:latin typeface="+mn-lt"/>
                <a:cs typeface="Futura Book"/>
              </a:rPr>
              <a:t>ou</a:t>
            </a:r>
            <a:r>
              <a:rPr lang="en-US" sz="2400" dirty="0">
                <a:latin typeface="+mn-lt"/>
                <a:cs typeface="Futura Book"/>
              </a:rPr>
              <a:t> le maître </a:t>
            </a:r>
            <a:r>
              <a:rPr lang="en-US" sz="2400" dirty="0" err="1">
                <a:latin typeface="+mn-lt"/>
                <a:cs typeface="Futura Book"/>
              </a:rPr>
              <a:t>d’ouvrage</a:t>
            </a:r>
            <a:r>
              <a:rPr lang="en-US" sz="2400" dirty="0">
                <a:latin typeface="+mn-lt"/>
                <a:cs typeface="Futura Book"/>
              </a:rPr>
              <a:t> la </a:t>
            </a:r>
            <a:r>
              <a:rPr lang="en-US" sz="2400" dirty="0" err="1">
                <a:latin typeface="+mn-lt"/>
                <a:cs typeface="Futura Book"/>
              </a:rPr>
              <a:t>récupère</a:t>
            </a:r>
            <a:r>
              <a:rPr lang="en-US" sz="2400" dirty="0">
                <a:latin typeface="+mn-lt"/>
                <a:cs typeface="Futura Book"/>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7</a:t>
            </a:fld>
            <a:endParaRPr lang="fr-FR"/>
          </a:p>
        </p:txBody>
      </p:sp>
    </p:spTree>
    <p:extLst>
      <p:ext uri="{BB962C8B-B14F-4D97-AF65-F5344CB8AC3E}">
        <p14:creationId xmlns:p14="http://schemas.microsoft.com/office/powerpoint/2010/main" val="1123597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Les normes européennes EN 50549-1 et EN 50549-2 sont des normes européennes non harmonisées dont la publication est intervenue en février 2019. Ces normes fonctionnelles ont été construites pour faciliter la mise en œuvre du code de réseau européen 2016/631 « </a:t>
            </a:r>
            <a:r>
              <a:rPr lang="fr-FR" err="1"/>
              <a:t>Requirements</a:t>
            </a:r>
            <a:r>
              <a:rPr lang="fr-FR"/>
              <a:t> for </a:t>
            </a:r>
            <a:r>
              <a:rPr lang="fr-FR" err="1"/>
              <a:t>Generators</a:t>
            </a:r>
            <a:r>
              <a:rPr lang="fr-FR"/>
              <a:t> ». Ces normes reprennent des exigences qui recouvrent le périmètre de la </a:t>
            </a:r>
            <a:r>
              <a:rPr lang="fr-FR" err="1"/>
              <a:t>pré-norme</a:t>
            </a:r>
            <a:r>
              <a:rPr lang="fr-FR"/>
              <a:t> allemande DIN VDE 0126-1-1 en ce qui concerne les performances des protections de découplage. La norme EN 50549-10 est la norme de test qui permettra de décrire les modalités avec lesquelles les performances demandées par les normes fonctionnelles seront établies. Sans une description précise des modalités de tests des performances des protections de découplage, il n’est pas possible de connaître avec une rigueur suffisante le comportement des protections de découplage. C’est pour cette raison que les protections de découplage qui seront jugées aptes dans le cadre d’un raccordement au réseau de distribution d’une Installation de Production devront être certifiées conformes aux normes EN 50549-1 et EN 50549-2 selon les modalités décrites dans la norme EN 50549-10. Avec la publication de cette norme de test EN 50549-10, les protections de découplage devront être conformes à ces normes, avec une date transitoire à la </a:t>
            </a:r>
            <a:r>
              <a:rPr lang="fr-FR" err="1"/>
              <a:t>pré-norme</a:t>
            </a:r>
            <a:r>
              <a:rPr lang="fr-FR"/>
              <a:t> DIN VDE 0126-1-1 (2013-08). </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0DFC55-C90F-4493-94AE-9F74EF51D520}" type="slidenum">
              <a:rPr kumimoji="0" lang="fr-FR"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6653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10</a:t>
            </a:fld>
            <a:endParaRPr lang="fr-FR"/>
          </a:p>
        </p:txBody>
      </p:sp>
    </p:spTree>
    <p:extLst>
      <p:ext uri="{BB962C8B-B14F-4D97-AF65-F5344CB8AC3E}">
        <p14:creationId xmlns:p14="http://schemas.microsoft.com/office/powerpoint/2010/main" val="2715896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11</a:t>
            </a:fld>
            <a:endParaRPr lang="fr-FR"/>
          </a:p>
        </p:txBody>
      </p:sp>
    </p:spTree>
    <p:extLst>
      <p:ext uri="{BB962C8B-B14F-4D97-AF65-F5344CB8AC3E}">
        <p14:creationId xmlns:p14="http://schemas.microsoft.com/office/powerpoint/2010/main" val="31952835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p>
        </p:txBody>
      </p:sp>
      <p:sp>
        <p:nvSpPr>
          <p:cNvPr id="4" name="Espace réservé du numéro de diapositive 3"/>
          <p:cNvSpPr>
            <a:spLocks noGrp="1"/>
          </p:cNvSpPr>
          <p:nvPr>
            <p:ph type="sldNum" sz="quarter" idx="10"/>
          </p:nvPr>
        </p:nvSpPr>
        <p:spPr/>
        <p:txBody>
          <a:bodyPr/>
          <a:lstStyle/>
          <a:p>
            <a:fld id="{2DEB7579-526A-864C-84E8-12585189D5AE}" type="slidenum">
              <a:rPr lang="fr-FR" smtClean="0"/>
              <a:t>13</a:t>
            </a:fld>
            <a:endParaRPr lang="fr-FR"/>
          </a:p>
        </p:txBody>
      </p:sp>
    </p:spTree>
    <p:extLst>
      <p:ext uri="{BB962C8B-B14F-4D97-AF65-F5344CB8AC3E}">
        <p14:creationId xmlns:p14="http://schemas.microsoft.com/office/powerpoint/2010/main" val="2771023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0CAACC-E435-714D-A102-966470DEA13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395726D-F7B7-CC49-AC0F-C840303794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395DA612-EA9C-A843-91C2-57C74289BA11}"/>
              </a:ext>
            </a:extLst>
          </p:cNvPr>
          <p:cNvSpPr>
            <a:spLocks noGrp="1"/>
          </p:cNvSpPr>
          <p:nvPr>
            <p:ph type="dt" sz="half" idx="10"/>
          </p:nvPr>
        </p:nvSpPr>
        <p:spPr/>
        <p:txBody>
          <a:bodyPr/>
          <a:lstStyle/>
          <a:p>
            <a:fld id="{8ABA23D6-5451-4362-BA9C-9C7CEF2FA4BA}" type="datetime1">
              <a:rPr lang="fr-FR" smtClean="0"/>
              <a:t>06/12/2023</a:t>
            </a:fld>
            <a:endParaRPr lang="fr-FR"/>
          </a:p>
        </p:txBody>
      </p:sp>
      <p:sp>
        <p:nvSpPr>
          <p:cNvPr id="5" name="Espace réservé du pied de page 4">
            <a:extLst>
              <a:ext uri="{FF2B5EF4-FFF2-40B4-BE49-F238E27FC236}">
                <a16:creationId xmlns:a16="http://schemas.microsoft.com/office/drawing/2014/main" id="{0FC974F4-F28B-5D40-9FB2-5999B7EC4D6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97549FB-08BF-4A4D-947E-AF3D5A86A507}"/>
              </a:ext>
            </a:extLst>
          </p:cNvPr>
          <p:cNvSpPr>
            <a:spLocks noGrp="1"/>
          </p:cNvSpPr>
          <p:nvPr>
            <p:ph type="sldNum" sz="quarter" idx="12"/>
          </p:nvPr>
        </p:nvSpPr>
        <p:spPr/>
        <p:txBody>
          <a:bodyPr/>
          <a:lstStyle/>
          <a:p>
            <a:fld id="{D728807F-BD93-D64B-9099-5FE20F045F70}" type="slidenum">
              <a:rPr lang="fr-FR" smtClean="0"/>
              <a:t>‹N°›</a:t>
            </a:fld>
            <a:endParaRPr lang="fr-FR"/>
          </a:p>
        </p:txBody>
      </p:sp>
    </p:spTree>
    <p:extLst>
      <p:ext uri="{BB962C8B-B14F-4D97-AF65-F5344CB8AC3E}">
        <p14:creationId xmlns:p14="http://schemas.microsoft.com/office/powerpoint/2010/main" val="4114013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A73C37-6F4E-F245-B594-B63C88B625D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888029-56C1-9A42-B5A8-4FCB5BBEC064}"/>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492ABC4D-D162-AE43-A917-FF5756A71F6D}"/>
              </a:ext>
            </a:extLst>
          </p:cNvPr>
          <p:cNvSpPr>
            <a:spLocks noGrp="1"/>
          </p:cNvSpPr>
          <p:nvPr>
            <p:ph type="dt" sz="half" idx="10"/>
          </p:nvPr>
        </p:nvSpPr>
        <p:spPr/>
        <p:txBody>
          <a:bodyPr/>
          <a:lstStyle/>
          <a:p>
            <a:fld id="{70A5C920-F0DB-46EB-9C29-42726A59A4E2}" type="datetime1">
              <a:rPr lang="fr-FR" smtClean="0"/>
              <a:t>06/12/2023</a:t>
            </a:fld>
            <a:endParaRPr lang="fr-FR"/>
          </a:p>
        </p:txBody>
      </p:sp>
      <p:sp>
        <p:nvSpPr>
          <p:cNvPr id="5" name="Espace réservé du pied de page 4">
            <a:extLst>
              <a:ext uri="{FF2B5EF4-FFF2-40B4-BE49-F238E27FC236}">
                <a16:creationId xmlns:a16="http://schemas.microsoft.com/office/drawing/2014/main" id="{D9CB5DB2-E84C-8646-A8C0-87FD4DE5D8F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E9E1870-8C4B-2549-813E-07CF4FD38D87}"/>
              </a:ext>
            </a:extLst>
          </p:cNvPr>
          <p:cNvSpPr>
            <a:spLocks noGrp="1"/>
          </p:cNvSpPr>
          <p:nvPr>
            <p:ph type="sldNum" sz="quarter" idx="12"/>
          </p:nvPr>
        </p:nvSpPr>
        <p:spPr/>
        <p:txBody>
          <a:bodyPr/>
          <a:lstStyle/>
          <a:p>
            <a:fld id="{D728807F-BD93-D64B-9099-5FE20F045F70}" type="slidenum">
              <a:rPr lang="fr-FR" smtClean="0"/>
              <a:t>‹N°›</a:t>
            </a:fld>
            <a:endParaRPr lang="fr-FR"/>
          </a:p>
        </p:txBody>
      </p:sp>
    </p:spTree>
    <p:extLst>
      <p:ext uri="{BB962C8B-B14F-4D97-AF65-F5344CB8AC3E}">
        <p14:creationId xmlns:p14="http://schemas.microsoft.com/office/powerpoint/2010/main" val="2365376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F1BFE9F-D605-9844-9F21-8F95A0C19A6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9979E1D-A953-E343-A342-8333245C1E4E}"/>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8F5B5A6D-880E-4043-BD4F-4A793A1A107D}"/>
              </a:ext>
            </a:extLst>
          </p:cNvPr>
          <p:cNvSpPr>
            <a:spLocks noGrp="1"/>
          </p:cNvSpPr>
          <p:nvPr>
            <p:ph type="dt" sz="half" idx="10"/>
          </p:nvPr>
        </p:nvSpPr>
        <p:spPr/>
        <p:txBody>
          <a:bodyPr/>
          <a:lstStyle/>
          <a:p>
            <a:fld id="{CFFA195E-8312-42AB-8E8C-8D5D9273F479}" type="datetime1">
              <a:rPr lang="fr-FR" smtClean="0"/>
              <a:t>06/12/2023</a:t>
            </a:fld>
            <a:endParaRPr lang="fr-FR"/>
          </a:p>
        </p:txBody>
      </p:sp>
      <p:sp>
        <p:nvSpPr>
          <p:cNvPr id="5" name="Espace réservé du pied de page 4">
            <a:extLst>
              <a:ext uri="{FF2B5EF4-FFF2-40B4-BE49-F238E27FC236}">
                <a16:creationId xmlns:a16="http://schemas.microsoft.com/office/drawing/2014/main" id="{ADE6394C-E877-A647-8E4D-7D4D3767109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A6E7C11-45C0-7A43-8F8B-844A802CACB4}"/>
              </a:ext>
            </a:extLst>
          </p:cNvPr>
          <p:cNvSpPr>
            <a:spLocks noGrp="1"/>
          </p:cNvSpPr>
          <p:nvPr>
            <p:ph type="sldNum" sz="quarter" idx="12"/>
          </p:nvPr>
        </p:nvSpPr>
        <p:spPr/>
        <p:txBody>
          <a:bodyPr/>
          <a:lstStyle/>
          <a:p>
            <a:fld id="{D728807F-BD93-D64B-9099-5FE20F045F70}" type="slidenum">
              <a:rPr lang="fr-FR" smtClean="0"/>
              <a:t>‹N°›</a:t>
            </a:fld>
            <a:endParaRPr lang="fr-FR"/>
          </a:p>
        </p:txBody>
      </p:sp>
    </p:spTree>
    <p:extLst>
      <p:ext uri="{BB962C8B-B14F-4D97-AF65-F5344CB8AC3E}">
        <p14:creationId xmlns:p14="http://schemas.microsoft.com/office/powerpoint/2010/main" val="4083708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re Présentation">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F91C7FC-77B4-3343-9DEE-30F451843DAF}"/>
              </a:ext>
            </a:extLst>
          </p:cNvPr>
          <p:cNvSpPr>
            <a:spLocks noGrp="1"/>
          </p:cNvSpPr>
          <p:nvPr>
            <p:ph type="dt" sz="half" idx="10"/>
          </p:nvPr>
        </p:nvSpPr>
        <p:spPr/>
        <p:txBody>
          <a:bodyPr/>
          <a:lstStyle/>
          <a:p>
            <a:r>
              <a:rPr lang="fr-FR"/>
              <a:t>09/12/2022</a:t>
            </a:r>
          </a:p>
        </p:txBody>
      </p:sp>
      <p:grpSp>
        <p:nvGrpSpPr>
          <p:cNvPr id="9" name="Groupe 8">
            <a:extLst>
              <a:ext uri="{FF2B5EF4-FFF2-40B4-BE49-F238E27FC236}">
                <a16:creationId xmlns:a16="http://schemas.microsoft.com/office/drawing/2014/main" id="{0F9B2964-3066-4C48-BEDE-61EA174D48C7}"/>
              </a:ext>
            </a:extLst>
          </p:cNvPr>
          <p:cNvGrpSpPr/>
          <p:nvPr userDrawn="1"/>
        </p:nvGrpSpPr>
        <p:grpSpPr>
          <a:xfrm>
            <a:off x="7097770" y="5"/>
            <a:ext cx="5094231" cy="6863786"/>
            <a:chOff x="7097769" y="5"/>
            <a:chExt cx="5094231" cy="6863786"/>
          </a:xfrm>
        </p:grpSpPr>
        <p:sp>
          <p:nvSpPr>
            <p:cNvPr id="10" name="object 4">
              <a:extLst>
                <a:ext uri="{FF2B5EF4-FFF2-40B4-BE49-F238E27FC236}">
                  <a16:creationId xmlns:a16="http://schemas.microsoft.com/office/drawing/2014/main" id="{757F2A41-8B09-4A7F-9E7B-4F32FCB9A0D0}"/>
                </a:ext>
              </a:extLst>
            </p:cNvPr>
            <p:cNvSpPr/>
            <p:nvPr/>
          </p:nvSpPr>
          <p:spPr>
            <a:xfrm>
              <a:off x="8621823" y="5"/>
              <a:ext cx="3570177" cy="6607521"/>
            </a:xfrm>
            <a:custGeom>
              <a:avLst/>
              <a:gdLst/>
              <a:ahLst/>
              <a:cxnLst/>
              <a:rect l="l" t="t" r="r" b="b"/>
              <a:pathLst>
                <a:path w="3408045" h="6307455">
                  <a:moveTo>
                    <a:pt x="3407963" y="0"/>
                  </a:moveTo>
                  <a:lnTo>
                    <a:pt x="1370299" y="0"/>
                  </a:lnTo>
                  <a:lnTo>
                    <a:pt x="1342660" y="35876"/>
                  </a:lnTo>
                  <a:lnTo>
                    <a:pt x="1315219" y="72256"/>
                  </a:lnTo>
                  <a:lnTo>
                    <a:pt x="1287979" y="109129"/>
                  </a:lnTo>
                  <a:lnTo>
                    <a:pt x="1260942" y="146487"/>
                  </a:lnTo>
                  <a:lnTo>
                    <a:pt x="1234112" y="184322"/>
                  </a:lnTo>
                  <a:lnTo>
                    <a:pt x="1207490" y="222625"/>
                  </a:lnTo>
                  <a:lnTo>
                    <a:pt x="1181081" y="261386"/>
                  </a:lnTo>
                  <a:lnTo>
                    <a:pt x="1154886" y="300598"/>
                  </a:lnTo>
                  <a:lnTo>
                    <a:pt x="1128908" y="340250"/>
                  </a:lnTo>
                  <a:lnTo>
                    <a:pt x="1103150" y="380336"/>
                  </a:lnTo>
                  <a:lnTo>
                    <a:pt x="1077615" y="420845"/>
                  </a:lnTo>
                  <a:lnTo>
                    <a:pt x="1052306" y="461769"/>
                  </a:lnTo>
                  <a:lnTo>
                    <a:pt x="1027225" y="503099"/>
                  </a:lnTo>
                  <a:lnTo>
                    <a:pt x="1002376" y="544827"/>
                  </a:lnTo>
                  <a:lnTo>
                    <a:pt x="977760" y="586943"/>
                  </a:lnTo>
                  <a:lnTo>
                    <a:pt x="953382" y="629440"/>
                  </a:lnTo>
                  <a:lnTo>
                    <a:pt x="929242" y="672308"/>
                  </a:lnTo>
                  <a:lnTo>
                    <a:pt x="905345" y="715538"/>
                  </a:lnTo>
                  <a:lnTo>
                    <a:pt x="881693" y="759121"/>
                  </a:lnTo>
                  <a:lnTo>
                    <a:pt x="858289" y="803050"/>
                  </a:lnTo>
                  <a:lnTo>
                    <a:pt x="835135" y="847314"/>
                  </a:lnTo>
                  <a:lnTo>
                    <a:pt x="812235" y="891906"/>
                  </a:lnTo>
                  <a:lnTo>
                    <a:pt x="789591" y="936817"/>
                  </a:lnTo>
                  <a:lnTo>
                    <a:pt x="767206" y="982037"/>
                  </a:lnTo>
                  <a:lnTo>
                    <a:pt x="745083" y="1027558"/>
                  </a:lnTo>
                  <a:lnTo>
                    <a:pt x="723224" y="1073372"/>
                  </a:lnTo>
                  <a:lnTo>
                    <a:pt x="701632" y="1119469"/>
                  </a:lnTo>
                  <a:lnTo>
                    <a:pt x="680310" y="1165841"/>
                  </a:lnTo>
                  <a:lnTo>
                    <a:pt x="659261" y="1212478"/>
                  </a:lnTo>
                  <a:lnTo>
                    <a:pt x="638488" y="1259373"/>
                  </a:lnTo>
                  <a:lnTo>
                    <a:pt x="617993" y="1306516"/>
                  </a:lnTo>
                  <a:lnTo>
                    <a:pt x="597779" y="1353899"/>
                  </a:lnTo>
                  <a:lnTo>
                    <a:pt x="577849" y="1401513"/>
                  </a:lnTo>
                  <a:lnTo>
                    <a:pt x="558206" y="1449349"/>
                  </a:lnTo>
                  <a:lnTo>
                    <a:pt x="538852" y="1497398"/>
                  </a:lnTo>
                  <a:lnTo>
                    <a:pt x="519790" y="1545651"/>
                  </a:lnTo>
                  <a:lnTo>
                    <a:pt x="501023" y="1594101"/>
                  </a:lnTo>
                  <a:lnTo>
                    <a:pt x="482554" y="1642737"/>
                  </a:lnTo>
                  <a:lnTo>
                    <a:pt x="464386" y="1691552"/>
                  </a:lnTo>
                  <a:lnTo>
                    <a:pt x="446520" y="1740536"/>
                  </a:lnTo>
                  <a:lnTo>
                    <a:pt x="428961" y="1789681"/>
                  </a:lnTo>
                  <a:lnTo>
                    <a:pt x="411711" y="1838978"/>
                  </a:lnTo>
                  <a:lnTo>
                    <a:pt x="394772" y="1888418"/>
                  </a:lnTo>
                  <a:lnTo>
                    <a:pt x="378148" y="1937993"/>
                  </a:lnTo>
                  <a:lnTo>
                    <a:pt x="361840" y="1987693"/>
                  </a:lnTo>
                  <a:lnTo>
                    <a:pt x="345853" y="2037510"/>
                  </a:lnTo>
                  <a:lnTo>
                    <a:pt x="330188" y="2087435"/>
                  </a:lnTo>
                  <a:lnTo>
                    <a:pt x="314849" y="2137460"/>
                  </a:lnTo>
                  <a:lnTo>
                    <a:pt x="299838" y="2187575"/>
                  </a:lnTo>
                  <a:lnTo>
                    <a:pt x="285158" y="2237771"/>
                  </a:lnTo>
                  <a:lnTo>
                    <a:pt x="270812" y="2288041"/>
                  </a:lnTo>
                  <a:lnTo>
                    <a:pt x="256803" y="2338375"/>
                  </a:lnTo>
                  <a:lnTo>
                    <a:pt x="243132" y="2388765"/>
                  </a:lnTo>
                  <a:lnTo>
                    <a:pt x="229804" y="2439201"/>
                  </a:lnTo>
                  <a:lnTo>
                    <a:pt x="216821" y="2489675"/>
                  </a:lnTo>
                  <a:lnTo>
                    <a:pt x="204186" y="2540179"/>
                  </a:lnTo>
                  <a:lnTo>
                    <a:pt x="191900" y="2590703"/>
                  </a:lnTo>
                  <a:lnTo>
                    <a:pt x="179968" y="2641238"/>
                  </a:lnTo>
                  <a:lnTo>
                    <a:pt x="168392" y="2691776"/>
                  </a:lnTo>
                  <a:lnTo>
                    <a:pt x="157175" y="2742309"/>
                  </a:lnTo>
                  <a:lnTo>
                    <a:pt x="146319" y="2792827"/>
                  </a:lnTo>
                  <a:lnTo>
                    <a:pt x="135828" y="2843321"/>
                  </a:lnTo>
                  <a:lnTo>
                    <a:pt x="125704" y="2893783"/>
                  </a:lnTo>
                  <a:lnTo>
                    <a:pt x="115949" y="2944204"/>
                  </a:lnTo>
                  <a:lnTo>
                    <a:pt x="106567" y="2994576"/>
                  </a:lnTo>
                  <a:lnTo>
                    <a:pt x="97561" y="3044889"/>
                  </a:lnTo>
                  <a:lnTo>
                    <a:pt x="88932" y="3095134"/>
                  </a:lnTo>
                  <a:lnTo>
                    <a:pt x="80685" y="3145304"/>
                  </a:lnTo>
                  <a:lnTo>
                    <a:pt x="72821" y="3195389"/>
                  </a:lnTo>
                  <a:lnTo>
                    <a:pt x="65344" y="3245380"/>
                  </a:lnTo>
                  <a:lnTo>
                    <a:pt x="58256" y="3295269"/>
                  </a:lnTo>
                  <a:lnTo>
                    <a:pt x="51559" y="3345046"/>
                  </a:lnTo>
                  <a:lnTo>
                    <a:pt x="45258" y="3394704"/>
                  </a:lnTo>
                  <a:lnTo>
                    <a:pt x="39354" y="3444233"/>
                  </a:lnTo>
                  <a:lnTo>
                    <a:pt x="33851" y="3493625"/>
                  </a:lnTo>
                  <a:lnTo>
                    <a:pt x="28751" y="3542871"/>
                  </a:lnTo>
                  <a:lnTo>
                    <a:pt x="24056" y="3591961"/>
                  </a:lnTo>
                  <a:lnTo>
                    <a:pt x="19771" y="3640888"/>
                  </a:lnTo>
                  <a:lnTo>
                    <a:pt x="15896" y="3689642"/>
                  </a:lnTo>
                  <a:lnTo>
                    <a:pt x="12436" y="3738215"/>
                  </a:lnTo>
                  <a:lnTo>
                    <a:pt x="9393" y="3786598"/>
                  </a:lnTo>
                  <a:lnTo>
                    <a:pt x="6770" y="3834783"/>
                  </a:lnTo>
                  <a:lnTo>
                    <a:pt x="4569" y="3882759"/>
                  </a:lnTo>
                  <a:lnTo>
                    <a:pt x="2793" y="3930520"/>
                  </a:lnTo>
                  <a:lnTo>
                    <a:pt x="1446" y="3978055"/>
                  </a:lnTo>
                  <a:lnTo>
                    <a:pt x="529" y="4025356"/>
                  </a:lnTo>
                  <a:lnTo>
                    <a:pt x="46" y="4072415"/>
                  </a:lnTo>
                  <a:lnTo>
                    <a:pt x="0" y="4119222"/>
                  </a:lnTo>
                  <a:lnTo>
                    <a:pt x="392" y="4165769"/>
                  </a:lnTo>
                  <a:lnTo>
                    <a:pt x="1226" y="4212047"/>
                  </a:lnTo>
                  <a:lnTo>
                    <a:pt x="2505" y="4258047"/>
                  </a:lnTo>
                  <a:lnTo>
                    <a:pt x="4232" y="4303761"/>
                  </a:lnTo>
                  <a:lnTo>
                    <a:pt x="6409" y="4349180"/>
                  </a:lnTo>
                  <a:lnTo>
                    <a:pt x="9039" y="4394294"/>
                  </a:lnTo>
                  <a:lnTo>
                    <a:pt x="12124" y="4439096"/>
                  </a:lnTo>
                  <a:lnTo>
                    <a:pt x="15669" y="4483576"/>
                  </a:lnTo>
                  <a:lnTo>
                    <a:pt x="19674" y="4527726"/>
                  </a:lnTo>
                  <a:lnTo>
                    <a:pt x="24144" y="4571536"/>
                  </a:lnTo>
                  <a:lnTo>
                    <a:pt x="29080" y="4614999"/>
                  </a:lnTo>
                  <a:lnTo>
                    <a:pt x="34486" y="4658105"/>
                  </a:lnTo>
                  <a:lnTo>
                    <a:pt x="40365" y="4700846"/>
                  </a:lnTo>
                  <a:lnTo>
                    <a:pt x="46719" y="4743213"/>
                  </a:lnTo>
                  <a:lnTo>
                    <a:pt x="53551" y="4785196"/>
                  </a:lnTo>
                  <a:lnTo>
                    <a:pt x="60863" y="4826788"/>
                  </a:lnTo>
                  <a:lnTo>
                    <a:pt x="68659" y="4867979"/>
                  </a:lnTo>
                  <a:lnTo>
                    <a:pt x="76942" y="4908761"/>
                  </a:lnTo>
                  <a:lnTo>
                    <a:pt x="85713" y="4949125"/>
                  </a:lnTo>
                  <a:lnTo>
                    <a:pt x="94976" y="4989063"/>
                  </a:lnTo>
                  <a:lnTo>
                    <a:pt x="104734" y="5028564"/>
                  </a:lnTo>
                  <a:lnTo>
                    <a:pt x="114989" y="5067622"/>
                  </a:lnTo>
                  <a:lnTo>
                    <a:pt x="125745" y="5106226"/>
                  </a:lnTo>
                  <a:lnTo>
                    <a:pt x="137003" y="5144368"/>
                  </a:lnTo>
                  <a:lnTo>
                    <a:pt x="148767" y="5182040"/>
                  </a:lnTo>
                  <a:lnTo>
                    <a:pt x="161040" y="5219232"/>
                  </a:lnTo>
                  <a:lnTo>
                    <a:pt x="173823" y="5255937"/>
                  </a:lnTo>
                  <a:lnTo>
                    <a:pt x="187121" y="5292144"/>
                  </a:lnTo>
                  <a:lnTo>
                    <a:pt x="200936" y="5327845"/>
                  </a:lnTo>
                  <a:lnTo>
                    <a:pt x="230126" y="5397696"/>
                  </a:lnTo>
                  <a:lnTo>
                    <a:pt x="261418" y="5465418"/>
                  </a:lnTo>
                  <a:lnTo>
                    <a:pt x="294831" y="5530943"/>
                  </a:lnTo>
                  <a:lnTo>
                    <a:pt x="330390" y="5594198"/>
                  </a:lnTo>
                  <a:lnTo>
                    <a:pt x="368115" y="5655116"/>
                  </a:lnTo>
                  <a:lnTo>
                    <a:pt x="408030" y="5713624"/>
                  </a:lnTo>
                  <a:lnTo>
                    <a:pt x="450156" y="5769654"/>
                  </a:lnTo>
                  <a:lnTo>
                    <a:pt x="494516" y="5823135"/>
                  </a:lnTo>
                  <a:lnTo>
                    <a:pt x="541131" y="5873996"/>
                  </a:lnTo>
                  <a:lnTo>
                    <a:pt x="590024" y="5922168"/>
                  </a:lnTo>
                  <a:lnTo>
                    <a:pt x="641218" y="5967581"/>
                  </a:lnTo>
                  <a:lnTo>
                    <a:pt x="697764" y="6012380"/>
                  </a:lnTo>
                  <a:lnTo>
                    <a:pt x="760286" y="6055882"/>
                  </a:lnTo>
                  <a:lnTo>
                    <a:pt x="792705" y="6076249"/>
                  </a:lnTo>
                  <a:lnTo>
                    <a:pt x="825880" y="6095703"/>
                  </a:lnTo>
                  <a:lnTo>
                    <a:pt x="859798" y="6114250"/>
                  </a:lnTo>
                  <a:lnTo>
                    <a:pt x="894449" y="6131898"/>
                  </a:lnTo>
                  <a:lnTo>
                    <a:pt x="929819" y="6148653"/>
                  </a:lnTo>
                  <a:lnTo>
                    <a:pt x="965897" y="6164522"/>
                  </a:lnTo>
                  <a:lnTo>
                    <a:pt x="1002671" y="6179513"/>
                  </a:lnTo>
                  <a:lnTo>
                    <a:pt x="1040130" y="6193633"/>
                  </a:lnTo>
                  <a:lnTo>
                    <a:pt x="1078260" y="6206887"/>
                  </a:lnTo>
                  <a:lnTo>
                    <a:pt x="1117050" y="6219284"/>
                  </a:lnTo>
                  <a:lnTo>
                    <a:pt x="1156488" y="6230831"/>
                  </a:lnTo>
                  <a:lnTo>
                    <a:pt x="1196563" y="6241533"/>
                  </a:lnTo>
                  <a:lnTo>
                    <a:pt x="1237262" y="6251399"/>
                  </a:lnTo>
                  <a:lnTo>
                    <a:pt x="1278572" y="6260435"/>
                  </a:lnTo>
                  <a:lnTo>
                    <a:pt x="1320483" y="6268649"/>
                  </a:lnTo>
                  <a:lnTo>
                    <a:pt x="1362983" y="6276046"/>
                  </a:lnTo>
                  <a:lnTo>
                    <a:pt x="1406058" y="6282635"/>
                  </a:lnTo>
                  <a:lnTo>
                    <a:pt x="1449698" y="6288422"/>
                  </a:lnTo>
                  <a:lnTo>
                    <a:pt x="1493891" y="6293414"/>
                  </a:lnTo>
                  <a:lnTo>
                    <a:pt x="1538624" y="6297618"/>
                  </a:lnTo>
                  <a:lnTo>
                    <a:pt x="1583885" y="6301041"/>
                  </a:lnTo>
                  <a:lnTo>
                    <a:pt x="1629662" y="6303690"/>
                  </a:lnTo>
                  <a:lnTo>
                    <a:pt x="1675945" y="6305572"/>
                  </a:lnTo>
                  <a:lnTo>
                    <a:pt x="1722719" y="6306694"/>
                  </a:lnTo>
                  <a:lnTo>
                    <a:pt x="1769974" y="6307063"/>
                  </a:lnTo>
                  <a:lnTo>
                    <a:pt x="1817698" y="6306686"/>
                  </a:lnTo>
                  <a:lnTo>
                    <a:pt x="1865879" y="6305569"/>
                  </a:lnTo>
                  <a:lnTo>
                    <a:pt x="1914504" y="6303721"/>
                  </a:lnTo>
                  <a:lnTo>
                    <a:pt x="1963562" y="6301147"/>
                  </a:lnTo>
                  <a:lnTo>
                    <a:pt x="2013041" y="6297856"/>
                  </a:lnTo>
                  <a:lnTo>
                    <a:pt x="2062928" y="6293853"/>
                  </a:lnTo>
                  <a:lnTo>
                    <a:pt x="2113212" y="6289146"/>
                  </a:lnTo>
                  <a:lnTo>
                    <a:pt x="2163881" y="6283741"/>
                  </a:lnTo>
                  <a:lnTo>
                    <a:pt x="2214923" y="6277646"/>
                  </a:lnTo>
                  <a:lnTo>
                    <a:pt x="2266326" y="6270868"/>
                  </a:lnTo>
                  <a:lnTo>
                    <a:pt x="2318078" y="6263414"/>
                  </a:lnTo>
                  <a:lnTo>
                    <a:pt x="2370166" y="6255290"/>
                  </a:lnTo>
                  <a:lnTo>
                    <a:pt x="2422580" y="6246504"/>
                  </a:lnTo>
                  <a:lnTo>
                    <a:pt x="2475307" y="6237062"/>
                  </a:lnTo>
                  <a:lnTo>
                    <a:pt x="2528335" y="6226972"/>
                  </a:lnTo>
                  <a:lnTo>
                    <a:pt x="2581652" y="6216241"/>
                  </a:lnTo>
                  <a:lnTo>
                    <a:pt x="2635246" y="6204875"/>
                  </a:lnTo>
                  <a:lnTo>
                    <a:pt x="2689105" y="6192881"/>
                  </a:lnTo>
                  <a:lnTo>
                    <a:pt x="2743218" y="6180267"/>
                  </a:lnTo>
                  <a:lnTo>
                    <a:pt x="2797572" y="6167040"/>
                  </a:lnTo>
                  <a:lnTo>
                    <a:pt x="2906955" y="6138771"/>
                  </a:lnTo>
                  <a:lnTo>
                    <a:pt x="3017160" y="6108132"/>
                  </a:lnTo>
                  <a:lnTo>
                    <a:pt x="3128090" y="6075179"/>
                  </a:lnTo>
                  <a:lnTo>
                    <a:pt x="3239651" y="6039966"/>
                  </a:lnTo>
                  <a:lnTo>
                    <a:pt x="3351745" y="6002550"/>
                  </a:lnTo>
                  <a:lnTo>
                    <a:pt x="3407963" y="5983033"/>
                  </a:lnTo>
                  <a:lnTo>
                    <a:pt x="3407963" y="0"/>
                  </a:lnTo>
                  <a:close/>
                </a:path>
              </a:pathLst>
            </a:custGeom>
            <a:solidFill>
              <a:srgbClr val="B2D235"/>
            </a:solidFill>
          </p:spPr>
          <p:txBody>
            <a:bodyPr wrap="square" lIns="0" tIns="0" rIns="0" bIns="0" rtlCol="0"/>
            <a:lstStyle/>
            <a:p>
              <a:endParaRPr sz="1350"/>
            </a:p>
          </p:txBody>
        </p:sp>
        <p:sp>
          <p:nvSpPr>
            <p:cNvPr id="11" name="object 4">
              <a:extLst>
                <a:ext uri="{FF2B5EF4-FFF2-40B4-BE49-F238E27FC236}">
                  <a16:creationId xmlns:a16="http://schemas.microsoft.com/office/drawing/2014/main" id="{9BB1AA35-0A03-49F0-A88D-AE9F8A291164}"/>
                </a:ext>
              </a:extLst>
            </p:cNvPr>
            <p:cNvSpPr/>
            <p:nvPr/>
          </p:nvSpPr>
          <p:spPr>
            <a:xfrm>
              <a:off x="7097769" y="3303765"/>
              <a:ext cx="5094148" cy="3560026"/>
            </a:xfrm>
            <a:custGeom>
              <a:avLst/>
              <a:gdLst/>
              <a:ahLst/>
              <a:cxnLst/>
              <a:rect l="l" t="t" r="r" b="b"/>
              <a:pathLst>
                <a:path w="1651000" h="1153795">
                  <a:moveTo>
                    <a:pt x="1650948" y="0"/>
                  </a:moveTo>
                  <a:lnTo>
                    <a:pt x="1576453" y="1892"/>
                  </a:lnTo>
                  <a:lnTo>
                    <a:pt x="1530416" y="4717"/>
                  </a:lnTo>
                  <a:lnTo>
                    <a:pt x="1483726" y="8714"/>
                  </a:lnTo>
                  <a:lnTo>
                    <a:pt x="1436465" y="13854"/>
                  </a:lnTo>
                  <a:lnTo>
                    <a:pt x="1388713" y="20113"/>
                  </a:lnTo>
                  <a:lnTo>
                    <a:pt x="1340550" y="27463"/>
                  </a:lnTo>
                  <a:lnTo>
                    <a:pt x="1292057" y="35878"/>
                  </a:lnTo>
                  <a:lnTo>
                    <a:pt x="1243315" y="45332"/>
                  </a:lnTo>
                  <a:lnTo>
                    <a:pt x="1194403" y="55798"/>
                  </a:lnTo>
                  <a:lnTo>
                    <a:pt x="1145403" y="67249"/>
                  </a:lnTo>
                  <a:lnTo>
                    <a:pt x="1096395" y="79659"/>
                  </a:lnTo>
                  <a:lnTo>
                    <a:pt x="1047459" y="93002"/>
                  </a:lnTo>
                  <a:lnTo>
                    <a:pt x="998676" y="107251"/>
                  </a:lnTo>
                  <a:lnTo>
                    <a:pt x="950126" y="122380"/>
                  </a:lnTo>
                  <a:lnTo>
                    <a:pt x="901890" y="138361"/>
                  </a:lnTo>
                  <a:lnTo>
                    <a:pt x="854049" y="155169"/>
                  </a:lnTo>
                  <a:lnTo>
                    <a:pt x="806682" y="172777"/>
                  </a:lnTo>
                  <a:lnTo>
                    <a:pt x="759871" y="191159"/>
                  </a:lnTo>
                  <a:lnTo>
                    <a:pt x="713695" y="210288"/>
                  </a:lnTo>
                  <a:lnTo>
                    <a:pt x="668236" y="230137"/>
                  </a:lnTo>
                  <a:lnTo>
                    <a:pt x="623574" y="250681"/>
                  </a:lnTo>
                  <a:lnTo>
                    <a:pt x="579788" y="271892"/>
                  </a:lnTo>
                  <a:lnTo>
                    <a:pt x="536961" y="293744"/>
                  </a:lnTo>
                  <a:lnTo>
                    <a:pt x="495172" y="316211"/>
                  </a:lnTo>
                  <a:lnTo>
                    <a:pt x="454502" y="339266"/>
                  </a:lnTo>
                  <a:lnTo>
                    <a:pt x="415031" y="362882"/>
                  </a:lnTo>
                  <a:lnTo>
                    <a:pt x="376840" y="387034"/>
                  </a:lnTo>
                  <a:lnTo>
                    <a:pt x="340009" y="411694"/>
                  </a:lnTo>
                  <a:lnTo>
                    <a:pt x="304618" y="436836"/>
                  </a:lnTo>
                  <a:lnTo>
                    <a:pt x="270750" y="462435"/>
                  </a:lnTo>
                  <a:lnTo>
                    <a:pt x="238482" y="488462"/>
                  </a:lnTo>
                  <a:lnTo>
                    <a:pt x="207897" y="514892"/>
                  </a:lnTo>
                  <a:lnTo>
                    <a:pt x="179075" y="541698"/>
                  </a:lnTo>
                  <a:lnTo>
                    <a:pt x="152096" y="568853"/>
                  </a:lnTo>
                  <a:lnTo>
                    <a:pt x="103989" y="624108"/>
                  </a:lnTo>
                  <a:lnTo>
                    <a:pt x="64222" y="680443"/>
                  </a:lnTo>
                  <a:lnTo>
                    <a:pt x="33437" y="737647"/>
                  </a:lnTo>
                  <a:lnTo>
                    <a:pt x="12278" y="795508"/>
                  </a:lnTo>
                  <a:lnTo>
                    <a:pt x="1391" y="853813"/>
                  </a:lnTo>
                  <a:lnTo>
                    <a:pt x="0" y="883067"/>
                  </a:lnTo>
                  <a:lnTo>
                    <a:pt x="1132" y="928341"/>
                  </a:lnTo>
                  <a:lnTo>
                    <a:pt x="4490" y="973382"/>
                  </a:lnTo>
                  <a:lnTo>
                    <a:pt x="10017" y="1018144"/>
                  </a:lnTo>
                  <a:lnTo>
                    <a:pt x="17655" y="1062579"/>
                  </a:lnTo>
                  <a:lnTo>
                    <a:pt x="27346" y="1106639"/>
                  </a:lnTo>
                  <a:lnTo>
                    <a:pt x="39034" y="1150277"/>
                  </a:lnTo>
                  <a:lnTo>
                    <a:pt x="40020" y="1153400"/>
                  </a:lnTo>
                  <a:lnTo>
                    <a:pt x="1650948" y="1153400"/>
                  </a:lnTo>
                  <a:lnTo>
                    <a:pt x="1650948" y="0"/>
                  </a:lnTo>
                  <a:close/>
                </a:path>
              </a:pathLst>
            </a:custGeom>
            <a:solidFill>
              <a:srgbClr val="33A3DC"/>
            </a:solidFill>
          </p:spPr>
          <p:txBody>
            <a:bodyPr wrap="square" lIns="0" tIns="0" rIns="0" bIns="0" rtlCol="0"/>
            <a:lstStyle/>
            <a:p>
              <a:endParaRPr sz="1350"/>
            </a:p>
          </p:txBody>
        </p:sp>
      </p:grpSp>
      <p:sp>
        <p:nvSpPr>
          <p:cNvPr id="12" name="Titre 1">
            <a:extLst>
              <a:ext uri="{FF2B5EF4-FFF2-40B4-BE49-F238E27FC236}">
                <a16:creationId xmlns:a16="http://schemas.microsoft.com/office/drawing/2014/main" id="{14DD86B5-7371-4061-8816-3E2EBEC95E15}"/>
              </a:ext>
            </a:extLst>
          </p:cNvPr>
          <p:cNvSpPr>
            <a:spLocks noGrp="1"/>
          </p:cNvSpPr>
          <p:nvPr>
            <p:ph type="title" hasCustomPrompt="1"/>
          </p:nvPr>
        </p:nvSpPr>
        <p:spPr>
          <a:xfrm>
            <a:off x="1029602" y="1717924"/>
            <a:ext cx="7358816" cy="480131"/>
          </a:xfrm>
          <a:prstGeom prst="rect">
            <a:avLst/>
          </a:prstGeom>
        </p:spPr>
        <p:txBody>
          <a:bodyPr wrap="square" anchor="b">
            <a:spAutoFit/>
          </a:bodyPr>
          <a:lstStyle>
            <a:lvl1pPr algn="l" defTabSz="685800" rtl="0" eaLnBrk="1" latinLnBrk="0" hangingPunct="1">
              <a:lnSpc>
                <a:spcPct val="90000"/>
              </a:lnSpc>
              <a:spcBef>
                <a:spcPct val="0"/>
              </a:spcBef>
              <a:buNone/>
              <a:defRPr lang="fr-FR" sz="2800" b="1" kern="1200" dirty="0">
                <a:solidFill>
                  <a:srgbClr val="000099"/>
                </a:solidFill>
                <a:latin typeface="+mn-lt"/>
                <a:ea typeface="+mj-ea"/>
                <a:cs typeface="+mj-cs"/>
              </a:defRPr>
            </a:lvl1pPr>
          </a:lstStyle>
          <a:p>
            <a:r>
              <a:rPr lang="fr-FR"/>
              <a:t>TITRE DE LA PRÉSENTATION </a:t>
            </a:r>
          </a:p>
        </p:txBody>
      </p:sp>
      <p:sp>
        <p:nvSpPr>
          <p:cNvPr id="3" name="Espace réservé du pied de page 2">
            <a:extLst>
              <a:ext uri="{FF2B5EF4-FFF2-40B4-BE49-F238E27FC236}">
                <a16:creationId xmlns:a16="http://schemas.microsoft.com/office/drawing/2014/main" id="{CAE334B6-25AC-A44B-AE94-50DADA354343}"/>
              </a:ext>
            </a:extLst>
          </p:cNvPr>
          <p:cNvSpPr>
            <a:spLocks noGrp="1"/>
          </p:cNvSpPr>
          <p:nvPr>
            <p:ph type="ftr" sz="quarter" idx="11"/>
          </p:nvPr>
        </p:nvSpPr>
        <p:spPr>
          <a:xfrm>
            <a:off x="4038600" y="6556612"/>
            <a:ext cx="4114800" cy="365125"/>
          </a:xfrm>
        </p:spPr>
        <p:txBody>
          <a:bodyPr/>
          <a:lstStyle/>
          <a:p>
            <a:r>
              <a:rPr lang="fr-FR"/>
              <a:t>GT PVBAT Fevrier 2023</a:t>
            </a:r>
          </a:p>
        </p:txBody>
      </p:sp>
      <p:sp>
        <p:nvSpPr>
          <p:cNvPr id="4" name="Espace réservé du numéro de diapositive 3">
            <a:extLst>
              <a:ext uri="{FF2B5EF4-FFF2-40B4-BE49-F238E27FC236}">
                <a16:creationId xmlns:a16="http://schemas.microsoft.com/office/drawing/2014/main" id="{F3A15D58-BFF3-3B4F-94CA-267C24C80B3F}"/>
              </a:ext>
            </a:extLst>
          </p:cNvPr>
          <p:cNvSpPr>
            <a:spLocks noGrp="1"/>
          </p:cNvSpPr>
          <p:nvPr>
            <p:ph type="sldNum" sz="quarter" idx="12"/>
          </p:nvPr>
        </p:nvSpPr>
        <p:spPr/>
        <p:txBody>
          <a:bodyPr/>
          <a:lstStyle/>
          <a:p>
            <a:fld id="{D728807F-BD93-D64B-9099-5FE20F045F70}" type="slidenum">
              <a:rPr lang="fr-FR" smtClean="0"/>
              <a:t>‹N°›</a:t>
            </a:fld>
            <a:endParaRPr lang="fr-FR"/>
          </a:p>
        </p:txBody>
      </p:sp>
    </p:spTree>
    <p:extLst>
      <p:ext uri="{BB962C8B-B14F-4D97-AF65-F5344CB8AC3E}">
        <p14:creationId xmlns:p14="http://schemas.microsoft.com/office/powerpoint/2010/main" val="924084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re-Comparaison">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r>
              <a:rPr lang="fr-F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r>
              <a:rPr lang="fr-F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fld id="{D728807F-BD93-D64B-9099-5FE20F045F70}" type="slidenum">
              <a:rPr lang="fr-FR" smtClean="0"/>
              <a:t>‹N°›</a:t>
            </a:fld>
            <a:endParaRPr lang="fr-FR"/>
          </a:p>
        </p:txBody>
      </p:sp>
      <p:sp>
        <p:nvSpPr>
          <p:cNvPr id="6" name="Espace réservé du texte 5">
            <a:extLst>
              <a:ext uri="{FF2B5EF4-FFF2-40B4-BE49-F238E27FC236}">
                <a16:creationId xmlns:a16="http://schemas.microsoft.com/office/drawing/2014/main" id="{9A9624D2-5763-48BD-BC34-C2540E173D90}"/>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
        <p:nvSpPr>
          <p:cNvPr id="10" name="Espace réservé du contenu 2">
            <a:extLst>
              <a:ext uri="{FF2B5EF4-FFF2-40B4-BE49-F238E27FC236}">
                <a16:creationId xmlns:a16="http://schemas.microsoft.com/office/drawing/2014/main" id="{B8B2260A-4478-47F3-8D90-E99531034FC8}"/>
              </a:ext>
            </a:extLst>
          </p:cNvPr>
          <p:cNvSpPr>
            <a:spLocks noGrp="1"/>
          </p:cNvSpPr>
          <p:nvPr>
            <p:ph idx="13" hasCustomPrompt="1"/>
          </p:nvPr>
        </p:nvSpPr>
        <p:spPr>
          <a:xfrm>
            <a:off x="592628" y="1152000"/>
            <a:ext cx="5343478" cy="5218522"/>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2"/>
              </a:buBlip>
              <a:tabLst/>
              <a:defRPr sz="2000" b="0" i="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2000">
                <a:solidFill>
                  <a:schemeClr val="tx1"/>
                </a:solidFill>
                <a:latin typeface="+mn-lt"/>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800">
                <a:solidFill>
                  <a:schemeClr val="tx1"/>
                </a:solidFill>
                <a:latin typeface="+mn-lt"/>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
        <p:nvSpPr>
          <p:cNvPr id="11" name="Espace réservé du contenu 2">
            <a:extLst>
              <a:ext uri="{FF2B5EF4-FFF2-40B4-BE49-F238E27FC236}">
                <a16:creationId xmlns:a16="http://schemas.microsoft.com/office/drawing/2014/main" id="{D07584ED-8A4E-4C00-B33D-9900C0876F96}"/>
              </a:ext>
            </a:extLst>
          </p:cNvPr>
          <p:cNvSpPr>
            <a:spLocks noGrp="1"/>
          </p:cNvSpPr>
          <p:nvPr>
            <p:ph idx="15" hasCustomPrompt="1"/>
          </p:nvPr>
        </p:nvSpPr>
        <p:spPr>
          <a:xfrm>
            <a:off x="6096000" y="1152000"/>
            <a:ext cx="5343478" cy="5218522"/>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2"/>
              </a:buBlip>
              <a:tabLst/>
              <a:defRPr sz="2000" b="0" i="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2000">
                <a:solidFill>
                  <a:schemeClr val="tx1"/>
                </a:solidFill>
                <a:latin typeface="+mn-lt"/>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800">
                <a:solidFill>
                  <a:schemeClr val="tx1"/>
                </a:solidFill>
                <a:latin typeface="+mn-lt"/>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Tree>
    <p:extLst>
      <p:ext uri="{BB962C8B-B14F-4D97-AF65-F5344CB8AC3E}">
        <p14:creationId xmlns:p14="http://schemas.microsoft.com/office/powerpoint/2010/main" val="3090214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re-Sous-titre-Comparaison">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r>
              <a:rPr lang="fr-F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r>
              <a:rPr lang="fr-F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fld id="{D728807F-BD93-D64B-9099-5FE20F045F70}" type="slidenum">
              <a:rPr lang="fr-FR" smtClean="0"/>
              <a:t>‹N°›</a:t>
            </a:fld>
            <a:endParaRPr lang="fr-FR"/>
          </a:p>
        </p:txBody>
      </p:sp>
      <p:sp>
        <p:nvSpPr>
          <p:cNvPr id="10" name="Espace réservé du texte 5">
            <a:extLst>
              <a:ext uri="{FF2B5EF4-FFF2-40B4-BE49-F238E27FC236}">
                <a16:creationId xmlns:a16="http://schemas.microsoft.com/office/drawing/2014/main" id="{1775C35E-8180-4711-B4AB-1133BAD4B301}"/>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
        <p:nvSpPr>
          <p:cNvPr id="11" name="Titre 1">
            <a:extLst>
              <a:ext uri="{FF2B5EF4-FFF2-40B4-BE49-F238E27FC236}">
                <a16:creationId xmlns:a16="http://schemas.microsoft.com/office/drawing/2014/main" id="{A99DE7D5-CB4B-47E5-B376-404450C21812}"/>
              </a:ext>
            </a:extLst>
          </p:cNvPr>
          <p:cNvSpPr>
            <a:spLocks noGrp="1"/>
          </p:cNvSpPr>
          <p:nvPr>
            <p:ph type="title" hasCustomPrompt="1"/>
          </p:nvPr>
        </p:nvSpPr>
        <p:spPr>
          <a:xfrm>
            <a:off x="2844000" y="730642"/>
            <a:ext cx="7920000" cy="424732"/>
          </a:xfrm>
          <a:prstGeom prst="rect">
            <a:avLst/>
          </a:prstGeom>
        </p:spPr>
        <p:txBody>
          <a:bodyPr>
            <a:spAutoFit/>
          </a:bodyPr>
          <a:lstStyle>
            <a:lvl1pPr>
              <a:defRPr lang="fr-FR" sz="2400" b="1" i="0" kern="1200" dirty="0">
                <a:solidFill>
                  <a:srgbClr val="000099"/>
                </a:solidFill>
                <a:latin typeface="+mn-lt"/>
                <a:ea typeface="Verdana" panose="020B0604030504040204" pitchFamily="34" charset="0"/>
                <a:cs typeface="Gotham Bold" pitchFamily="2" charset="0"/>
              </a:defRPr>
            </a:lvl1pPr>
          </a:lstStyle>
          <a:p>
            <a:pPr marL="0" lvl="0" indent="0" algn="ctr" defTabSz="685800" rtl="0" eaLnBrk="1" latinLnBrk="0" hangingPunct="1">
              <a:lnSpc>
                <a:spcPct val="90000"/>
              </a:lnSpc>
              <a:spcBef>
                <a:spcPct val="0"/>
              </a:spcBef>
              <a:buFont typeface="Arial" panose="020B0604020202020204" pitchFamily="34" charset="0"/>
              <a:buNone/>
            </a:pPr>
            <a:r>
              <a:rPr lang="fr-FR"/>
              <a:t>Sous - titre</a:t>
            </a:r>
          </a:p>
        </p:txBody>
      </p:sp>
      <p:sp>
        <p:nvSpPr>
          <p:cNvPr id="9" name="Espace réservé du contenu 2">
            <a:extLst>
              <a:ext uri="{FF2B5EF4-FFF2-40B4-BE49-F238E27FC236}">
                <a16:creationId xmlns:a16="http://schemas.microsoft.com/office/drawing/2014/main" id="{75DC4074-98E7-4BED-B35B-8CAAEF51791E}"/>
              </a:ext>
            </a:extLst>
          </p:cNvPr>
          <p:cNvSpPr>
            <a:spLocks noGrp="1"/>
          </p:cNvSpPr>
          <p:nvPr>
            <p:ph idx="13" hasCustomPrompt="1"/>
          </p:nvPr>
        </p:nvSpPr>
        <p:spPr>
          <a:xfrm>
            <a:off x="592628" y="1152000"/>
            <a:ext cx="5343478" cy="5218522"/>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2"/>
              </a:buBlip>
              <a:tabLst/>
              <a:defRPr sz="2000" b="0" i="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2000">
                <a:solidFill>
                  <a:schemeClr val="tx1"/>
                </a:solidFill>
                <a:latin typeface="+mn-lt"/>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800">
                <a:solidFill>
                  <a:schemeClr val="tx1"/>
                </a:solidFill>
                <a:latin typeface="+mn-lt"/>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
        <p:nvSpPr>
          <p:cNvPr id="14" name="Espace réservé du contenu 2">
            <a:extLst>
              <a:ext uri="{FF2B5EF4-FFF2-40B4-BE49-F238E27FC236}">
                <a16:creationId xmlns:a16="http://schemas.microsoft.com/office/drawing/2014/main" id="{B1A05D4A-0B2B-4214-85DD-BED9F1F37637}"/>
              </a:ext>
            </a:extLst>
          </p:cNvPr>
          <p:cNvSpPr>
            <a:spLocks noGrp="1"/>
          </p:cNvSpPr>
          <p:nvPr>
            <p:ph idx="15" hasCustomPrompt="1"/>
          </p:nvPr>
        </p:nvSpPr>
        <p:spPr>
          <a:xfrm>
            <a:off x="6096000" y="1152000"/>
            <a:ext cx="5343478" cy="5218522"/>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2"/>
              </a:buBlip>
              <a:tabLst/>
              <a:defRPr sz="2000" b="0" i="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2000">
                <a:solidFill>
                  <a:schemeClr val="tx1"/>
                </a:solidFill>
                <a:latin typeface="+mn-lt"/>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800">
                <a:solidFill>
                  <a:schemeClr val="tx1"/>
                </a:solidFill>
                <a:latin typeface="+mn-lt"/>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Tree>
    <p:extLst>
      <p:ext uri="{BB962C8B-B14F-4D97-AF65-F5344CB8AC3E}">
        <p14:creationId xmlns:p14="http://schemas.microsoft.com/office/powerpoint/2010/main" val="4079795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re_Zone de text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r>
              <a:rPr lang="fr-F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r>
              <a:rPr lang="fr-F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fld id="{D728807F-BD93-D64B-9099-5FE20F045F70}" type="slidenum">
              <a:rPr lang="fr-FR" smtClean="0"/>
              <a:t>‹N°›</a:t>
            </a:fld>
            <a:endParaRPr lang="fr-FR"/>
          </a:p>
        </p:txBody>
      </p:sp>
      <p:sp>
        <p:nvSpPr>
          <p:cNvPr id="6" name="Espace réservé du texte 5">
            <a:extLst>
              <a:ext uri="{FF2B5EF4-FFF2-40B4-BE49-F238E27FC236}">
                <a16:creationId xmlns:a16="http://schemas.microsoft.com/office/drawing/2014/main" id="{9A9624D2-5763-48BD-BC34-C2540E173D90}"/>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
        <p:nvSpPr>
          <p:cNvPr id="7" name="Espace réservé du contenu 2">
            <a:extLst>
              <a:ext uri="{FF2B5EF4-FFF2-40B4-BE49-F238E27FC236}">
                <a16:creationId xmlns:a16="http://schemas.microsoft.com/office/drawing/2014/main" id="{30E6825A-72B7-4741-B893-33BD2E80AA3F}"/>
              </a:ext>
            </a:extLst>
          </p:cNvPr>
          <p:cNvSpPr>
            <a:spLocks noGrp="1"/>
          </p:cNvSpPr>
          <p:nvPr>
            <p:ph idx="13" hasCustomPrompt="1"/>
          </p:nvPr>
        </p:nvSpPr>
        <p:spPr>
          <a:xfrm>
            <a:off x="592627" y="1152000"/>
            <a:ext cx="11460173" cy="5218522"/>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2"/>
              </a:buBlip>
              <a:tabLst/>
              <a:defRPr sz="2000" b="0" i="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2000">
                <a:solidFill>
                  <a:schemeClr val="tx1"/>
                </a:solidFill>
                <a:latin typeface="+mn-lt"/>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800">
                <a:solidFill>
                  <a:schemeClr val="tx1"/>
                </a:solidFill>
                <a:latin typeface="+mn-lt"/>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Tree>
    <p:extLst>
      <p:ext uri="{BB962C8B-B14F-4D97-AF65-F5344CB8AC3E}">
        <p14:creationId xmlns:p14="http://schemas.microsoft.com/office/powerpoint/2010/main" val="12483232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4.1_Titre_Zone de texte réduit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r>
              <a:rPr lang="fr-F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r>
              <a:rPr lang="fr-F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fld id="{D728807F-BD93-D64B-9099-5FE20F045F70}" type="slidenum">
              <a:rPr lang="fr-FR" smtClean="0"/>
              <a:t>‹N°›</a:t>
            </a:fld>
            <a:endParaRPr lang="fr-FR"/>
          </a:p>
        </p:txBody>
      </p:sp>
      <p:sp>
        <p:nvSpPr>
          <p:cNvPr id="6" name="Espace réservé du texte 5">
            <a:extLst>
              <a:ext uri="{FF2B5EF4-FFF2-40B4-BE49-F238E27FC236}">
                <a16:creationId xmlns:a16="http://schemas.microsoft.com/office/drawing/2014/main" id="{9A9624D2-5763-48BD-BC34-C2540E173D90}"/>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
        <p:nvSpPr>
          <p:cNvPr id="7" name="Espace réservé du contenu 2">
            <a:extLst>
              <a:ext uri="{FF2B5EF4-FFF2-40B4-BE49-F238E27FC236}">
                <a16:creationId xmlns:a16="http://schemas.microsoft.com/office/drawing/2014/main" id="{30E6825A-72B7-4741-B893-33BD2E80AA3F}"/>
              </a:ext>
            </a:extLst>
          </p:cNvPr>
          <p:cNvSpPr>
            <a:spLocks noGrp="1"/>
          </p:cNvSpPr>
          <p:nvPr>
            <p:ph idx="13" hasCustomPrompt="1"/>
          </p:nvPr>
        </p:nvSpPr>
        <p:spPr>
          <a:xfrm>
            <a:off x="592628" y="1152000"/>
            <a:ext cx="7126480" cy="5218522"/>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2"/>
              </a:buBlip>
              <a:tabLst/>
              <a:defRPr sz="2000" b="0" i="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2000">
                <a:solidFill>
                  <a:schemeClr val="tx1"/>
                </a:solidFill>
                <a:latin typeface="+mn-lt"/>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800">
                <a:solidFill>
                  <a:schemeClr val="tx1"/>
                </a:solidFill>
                <a:latin typeface="+mn-lt"/>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Tree>
    <p:extLst>
      <p:ext uri="{BB962C8B-B14F-4D97-AF65-F5344CB8AC3E}">
        <p14:creationId xmlns:p14="http://schemas.microsoft.com/office/powerpoint/2010/main" val="2610546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Titre-Sous-Titre-Zone de Text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r>
              <a:rPr lang="fr-F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r>
              <a:rPr lang="fr-F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fld id="{D728807F-BD93-D64B-9099-5FE20F045F70}" type="slidenum">
              <a:rPr lang="fr-FR" smtClean="0"/>
              <a:t>‹N°›</a:t>
            </a:fld>
            <a:endParaRPr lang="fr-FR"/>
          </a:p>
        </p:txBody>
      </p:sp>
      <p:sp>
        <p:nvSpPr>
          <p:cNvPr id="6" name="Titre 1">
            <a:extLst>
              <a:ext uri="{FF2B5EF4-FFF2-40B4-BE49-F238E27FC236}">
                <a16:creationId xmlns:a16="http://schemas.microsoft.com/office/drawing/2014/main" id="{3794CFC8-E7C9-4AD8-812E-FDA5112E3881}"/>
              </a:ext>
            </a:extLst>
          </p:cNvPr>
          <p:cNvSpPr>
            <a:spLocks noGrp="1"/>
          </p:cNvSpPr>
          <p:nvPr>
            <p:ph type="title" hasCustomPrompt="1"/>
          </p:nvPr>
        </p:nvSpPr>
        <p:spPr>
          <a:xfrm>
            <a:off x="2844000" y="730642"/>
            <a:ext cx="7920000" cy="424732"/>
          </a:xfrm>
          <a:prstGeom prst="rect">
            <a:avLst/>
          </a:prstGeom>
        </p:spPr>
        <p:txBody>
          <a:bodyPr>
            <a:spAutoFit/>
          </a:bodyPr>
          <a:lstStyle>
            <a:lvl1pPr>
              <a:defRPr lang="fr-FR" sz="2400" b="1" i="0" kern="1200" dirty="0">
                <a:solidFill>
                  <a:srgbClr val="000099"/>
                </a:solidFill>
                <a:latin typeface="+mn-lt"/>
                <a:ea typeface="Verdana" panose="020B0604030504040204" pitchFamily="34" charset="0"/>
                <a:cs typeface="Gotham Bold" pitchFamily="2" charset="0"/>
              </a:defRPr>
            </a:lvl1pPr>
          </a:lstStyle>
          <a:p>
            <a:pPr marL="0" lvl="0" indent="0" algn="ctr" defTabSz="685800" rtl="0" eaLnBrk="1" latinLnBrk="0" hangingPunct="1">
              <a:lnSpc>
                <a:spcPct val="90000"/>
              </a:lnSpc>
              <a:spcBef>
                <a:spcPct val="0"/>
              </a:spcBef>
              <a:buFont typeface="Arial" panose="020B0604020202020204" pitchFamily="34" charset="0"/>
              <a:buNone/>
            </a:pPr>
            <a:r>
              <a:rPr lang="fr-FR"/>
              <a:t>Sous - titre</a:t>
            </a:r>
          </a:p>
        </p:txBody>
      </p:sp>
      <p:sp>
        <p:nvSpPr>
          <p:cNvPr id="9" name="Espace réservé du texte 5">
            <a:extLst>
              <a:ext uri="{FF2B5EF4-FFF2-40B4-BE49-F238E27FC236}">
                <a16:creationId xmlns:a16="http://schemas.microsoft.com/office/drawing/2014/main" id="{F1D0EEC1-6011-4845-8A9E-DACF1103DFEE}"/>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
        <p:nvSpPr>
          <p:cNvPr id="11" name="Espace réservé du contenu 2">
            <a:extLst>
              <a:ext uri="{FF2B5EF4-FFF2-40B4-BE49-F238E27FC236}">
                <a16:creationId xmlns:a16="http://schemas.microsoft.com/office/drawing/2014/main" id="{9D4EED39-7B66-4A37-97F7-D89E78E55765}"/>
              </a:ext>
            </a:extLst>
          </p:cNvPr>
          <p:cNvSpPr>
            <a:spLocks noGrp="1"/>
          </p:cNvSpPr>
          <p:nvPr>
            <p:ph idx="13" hasCustomPrompt="1"/>
          </p:nvPr>
        </p:nvSpPr>
        <p:spPr>
          <a:xfrm>
            <a:off x="592627" y="1152000"/>
            <a:ext cx="11460173" cy="5218522"/>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2"/>
              </a:buBlip>
              <a:tabLst/>
              <a:defRPr lang="fr-FR" sz="2000" b="0" i="0" kern="1200" dirty="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lang="fr-FR" sz="2000" b="0" i="0" kern="1200" dirty="0">
                <a:solidFill>
                  <a:schemeClr val="tx1"/>
                </a:solidFill>
                <a:latin typeface="+mn-lt"/>
                <a:ea typeface="Verdana" panose="020B0604030504040204" pitchFamily="34" charset="0"/>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lang="fr-FR" sz="1800" b="0" i="0" kern="1200" dirty="0">
                <a:solidFill>
                  <a:schemeClr val="tx1"/>
                </a:solidFill>
                <a:latin typeface="+mn-lt"/>
                <a:ea typeface="Verdana" panose="020B0604030504040204" pitchFamily="34" charset="0"/>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Tree>
    <p:extLst>
      <p:ext uri="{BB962C8B-B14F-4D97-AF65-F5344CB8AC3E}">
        <p14:creationId xmlns:p14="http://schemas.microsoft.com/office/powerpoint/2010/main" val="36362973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5.1_Titre-Sous-Titre-Zone de Texte réduit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r>
              <a:rPr lang="fr-F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r>
              <a:rPr lang="fr-F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fld id="{D728807F-BD93-D64B-9099-5FE20F045F70}" type="slidenum">
              <a:rPr lang="fr-FR" smtClean="0"/>
              <a:t>‹N°›</a:t>
            </a:fld>
            <a:endParaRPr lang="fr-FR"/>
          </a:p>
        </p:txBody>
      </p:sp>
      <p:sp>
        <p:nvSpPr>
          <p:cNvPr id="6" name="Titre 1">
            <a:extLst>
              <a:ext uri="{FF2B5EF4-FFF2-40B4-BE49-F238E27FC236}">
                <a16:creationId xmlns:a16="http://schemas.microsoft.com/office/drawing/2014/main" id="{3794CFC8-E7C9-4AD8-812E-FDA5112E3881}"/>
              </a:ext>
            </a:extLst>
          </p:cNvPr>
          <p:cNvSpPr>
            <a:spLocks noGrp="1"/>
          </p:cNvSpPr>
          <p:nvPr>
            <p:ph type="title" hasCustomPrompt="1"/>
          </p:nvPr>
        </p:nvSpPr>
        <p:spPr>
          <a:xfrm>
            <a:off x="2844000" y="730642"/>
            <a:ext cx="7920000" cy="424732"/>
          </a:xfrm>
          <a:prstGeom prst="rect">
            <a:avLst/>
          </a:prstGeom>
        </p:spPr>
        <p:txBody>
          <a:bodyPr>
            <a:spAutoFit/>
          </a:bodyPr>
          <a:lstStyle>
            <a:lvl1pPr>
              <a:defRPr lang="fr-FR" sz="2400" b="1" i="0" kern="1200" dirty="0">
                <a:solidFill>
                  <a:srgbClr val="000099"/>
                </a:solidFill>
                <a:latin typeface="+mn-lt"/>
                <a:ea typeface="Verdana" panose="020B0604030504040204" pitchFamily="34" charset="0"/>
                <a:cs typeface="Gotham Bold" pitchFamily="2" charset="0"/>
              </a:defRPr>
            </a:lvl1pPr>
          </a:lstStyle>
          <a:p>
            <a:pPr marL="0" lvl="0" indent="0" algn="ctr" defTabSz="685800" rtl="0" eaLnBrk="1" latinLnBrk="0" hangingPunct="1">
              <a:lnSpc>
                <a:spcPct val="90000"/>
              </a:lnSpc>
              <a:spcBef>
                <a:spcPct val="0"/>
              </a:spcBef>
              <a:buFont typeface="Arial" panose="020B0604020202020204" pitchFamily="34" charset="0"/>
              <a:buNone/>
            </a:pPr>
            <a:r>
              <a:rPr lang="fr-FR"/>
              <a:t>Sous - titre</a:t>
            </a:r>
          </a:p>
        </p:txBody>
      </p:sp>
      <p:sp>
        <p:nvSpPr>
          <p:cNvPr id="9" name="Espace réservé du texte 5">
            <a:extLst>
              <a:ext uri="{FF2B5EF4-FFF2-40B4-BE49-F238E27FC236}">
                <a16:creationId xmlns:a16="http://schemas.microsoft.com/office/drawing/2014/main" id="{F1D0EEC1-6011-4845-8A9E-DACF1103DFEE}"/>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
        <p:nvSpPr>
          <p:cNvPr id="11" name="Espace réservé du contenu 2">
            <a:extLst>
              <a:ext uri="{FF2B5EF4-FFF2-40B4-BE49-F238E27FC236}">
                <a16:creationId xmlns:a16="http://schemas.microsoft.com/office/drawing/2014/main" id="{9D4EED39-7B66-4A37-97F7-D89E78E55765}"/>
              </a:ext>
            </a:extLst>
          </p:cNvPr>
          <p:cNvSpPr>
            <a:spLocks noGrp="1"/>
          </p:cNvSpPr>
          <p:nvPr>
            <p:ph idx="13" hasCustomPrompt="1"/>
          </p:nvPr>
        </p:nvSpPr>
        <p:spPr>
          <a:xfrm>
            <a:off x="592628" y="1152000"/>
            <a:ext cx="7128000" cy="5218522"/>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2"/>
              </a:buBlip>
              <a:tabLst/>
              <a:defRPr lang="fr-FR" sz="2000" b="0" i="0" kern="1200" dirty="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lang="fr-FR" sz="2000" b="0" i="0" kern="1200" dirty="0">
                <a:solidFill>
                  <a:schemeClr val="tx1"/>
                </a:solidFill>
                <a:latin typeface="+mn-lt"/>
                <a:ea typeface="Verdana" panose="020B0604030504040204" pitchFamily="34" charset="0"/>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lang="fr-FR" sz="1800" b="0" i="0" kern="1200" dirty="0">
                <a:solidFill>
                  <a:schemeClr val="tx1"/>
                </a:solidFill>
                <a:latin typeface="+mn-lt"/>
                <a:ea typeface="Verdana" panose="020B0604030504040204" pitchFamily="34" charset="0"/>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Tree>
    <p:extLst>
      <p:ext uri="{BB962C8B-B14F-4D97-AF65-F5344CB8AC3E}">
        <p14:creationId xmlns:p14="http://schemas.microsoft.com/office/powerpoint/2010/main" val="14730684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6_Titre-Vid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r>
              <a:rPr lang="fr-F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r>
              <a:rPr lang="fr-F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fld id="{D728807F-BD93-D64B-9099-5FE20F045F70}" type="slidenum">
              <a:rPr lang="fr-FR" smtClean="0"/>
              <a:t>‹N°›</a:t>
            </a:fld>
            <a:endParaRPr lang="fr-FR"/>
          </a:p>
        </p:txBody>
      </p:sp>
      <p:sp>
        <p:nvSpPr>
          <p:cNvPr id="6" name="Espace réservé du texte 5">
            <a:extLst>
              <a:ext uri="{FF2B5EF4-FFF2-40B4-BE49-F238E27FC236}">
                <a16:creationId xmlns:a16="http://schemas.microsoft.com/office/drawing/2014/main" id="{9A9624D2-5763-48BD-BC34-C2540E173D90}"/>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Tree>
    <p:extLst>
      <p:ext uri="{BB962C8B-B14F-4D97-AF65-F5344CB8AC3E}">
        <p14:creationId xmlns:p14="http://schemas.microsoft.com/office/powerpoint/2010/main" val="2078073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E1F09C-C1EF-C14E-8B20-441612887358}"/>
              </a:ext>
            </a:extLst>
          </p:cNvPr>
          <p:cNvSpPr>
            <a:spLocks noGrp="1"/>
          </p:cNvSpPr>
          <p:nvPr>
            <p:ph type="title"/>
          </p:nvPr>
        </p:nvSpPr>
        <p:spPr>
          <a:xfrm>
            <a:off x="976629" y="1559798"/>
            <a:ext cx="8865733" cy="638255"/>
          </a:xfrm>
        </p:spPr>
        <p:txBody>
          <a:bodyPr anchor="b">
            <a:normAutofit/>
          </a:bodyPr>
          <a:lstStyle>
            <a:lvl1pPr>
              <a:defRPr sz="3500" b="1" i="0">
                <a:solidFill>
                  <a:srgbClr val="32A3DC"/>
                </a:solidFill>
                <a:latin typeface="Gotham Bold" pitchFamily="2" charset="0"/>
                <a:ea typeface="Verdana" panose="020B0604030504040204" pitchFamily="34" charset="0"/>
                <a:cs typeface="Gotham Bold" pitchFamily="2" charset="0"/>
              </a:defRPr>
            </a:lvl1pPr>
          </a:lstStyle>
          <a:p>
            <a:r>
              <a:rPr lang="fr-FR"/>
              <a:t>Modifiez le style du titre</a:t>
            </a:r>
          </a:p>
        </p:txBody>
      </p:sp>
      <p:sp>
        <p:nvSpPr>
          <p:cNvPr id="3" name="Espace réservé du contenu 2">
            <a:extLst>
              <a:ext uri="{FF2B5EF4-FFF2-40B4-BE49-F238E27FC236}">
                <a16:creationId xmlns:a16="http://schemas.microsoft.com/office/drawing/2014/main" id="{E8CEE685-5254-EF44-8F96-CDE3F5D25B14}"/>
              </a:ext>
            </a:extLst>
          </p:cNvPr>
          <p:cNvSpPr>
            <a:spLocks noGrp="1"/>
          </p:cNvSpPr>
          <p:nvPr>
            <p:ph idx="1"/>
          </p:nvPr>
        </p:nvSpPr>
        <p:spPr>
          <a:xfrm>
            <a:off x="976630" y="2604905"/>
            <a:ext cx="8865733" cy="368753"/>
          </a:xfrm>
        </p:spPr>
        <p:txBody>
          <a:bodyPr>
            <a:normAutofit/>
          </a:bodyPr>
          <a:lstStyle>
            <a:lvl1pPr marL="0" indent="0">
              <a:buNone/>
              <a:defRPr sz="2500" b="0" i="0" baseline="0">
                <a:solidFill>
                  <a:schemeClr val="tx1"/>
                </a:solidFill>
                <a:latin typeface="Gotham Medium" pitchFamily="2" charset="0"/>
                <a:ea typeface="Verdana" panose="020B0604030504040204" pitchFamily="34" charset="0"/>
                <a:cs typeface="Gotham Medium" pitchFamily="2" charset="0"/>
              </a:defRPr>
            </a:lvl1pPr>
          </a:lstStyle>
          <a:p>
            <a:r>
              <a:rPr lang="fr-FR"/>
              <a:t>Modifier les styles du texte du masque</a:t>
            </a:r>
          </a:p>
        </p:txBody>
      </p:sp>
      <p:sp>
        <p:nvSpPr>
          <p:cNvPr id="5" name="Espace réservé du pied de page 4">
            <a:extLst>
              <a:ext uri="{FF2B5EF4-FFF2-40B4-BE49-F238E27FC236}">
                <a16:creationId xmlns:a16="http://schemas.microsoft.com/office/drawing/2014/main" id="{0B2D8E89-608C-3B4E-84AD-C7170267328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21B8B32-AF02-BA40-A517-14E6FDBA40EB}"/>
              </a:ext>
            </a:extLst>
          </p:cNvPr>
          <p:cNvSpPr>
            <a:spLocks noGrp="1"/>
          </p:cNvSpPr>
          <p:nvPr>
            <p:ph type="sldNum" sz="quarter" idx="12"/>
          </p:nvPr>
        </p:nvSpPr>
        <p:spPr/>
        <p:txBody>
          <a:bodyPr/>
          <a:lstStyle/>
          <a:p>
            <a:fld id="{D728807F-BD93-D64B-9099-5FE20F045F70}" type="slidenum">
              <a:rPr lang="fr-FR" smtClean="0"/>
              <a:t>‹N°›</a:t>
            </a:fld>
            <a:endParaRPr lang="fr-FR"/>
          </a:p>
        </p:txBody>
      </p:sp>
      <p:sp>
        <p:nvSpPr>
          <p:cNvPr id="11" name="Espace réservé du contenu 2">
            <a:extLst>
              <a:ext uri="{FF2B5EF4-FFF2-40B4-BE49-F238E27FC236}">
                <a16:creationId xmlns:a16="http://schemas.microsoft.com/office/drawing/2014/main" id="{89E56E20-A937-4944-B4B9-282B2FCC04F1}"/>
              </a:ext>
            </a:extLst>
          </p:cNvPr>
          <p:cNvSpPr>
            <a:spLocks noGrp="1"/>
          </p:cNvSpPr>
          <p:nvPr>
            <p:ph idx="13"/>
          </p:nvPr>
        </p:nvSpPr>
        <p:spPr>
          <a:xfrm>
            <a:off x="976629" y="2935558"/>
            <a:ext cx="8865735" cy="3513563"/>
          </a:xfrm>
        </p:spPr>
        <p:txBody>
          <a:bodyPr>
            <a:normAutofit/>
          </a:bodyPr>
          <a:lstStyle>
            <a:lvl1pPr marL="0" indent="0">
              <a:buNone/>
              <a:defRPr sz="2000" b="0" i="0">
                <a:solidFill>
                  <a:schemeClr val="tx1"/>
                </a:solidFill>
                <a:latin typeface="Gotham Book" pitchFamily="2" charset="0"/>
                <a:ea typeface="Verdana" panose="020B0604030504040204" pitchFamily="34" charset="0"/>
                <a:cs typeface="Verdana" panose="020B0604030504040204" pitchFamily="34" charset="0"/>
              </a:defRPr>
            </a:lvl1pPr>
          </a:lstStyle>
          <a:p>
            <a:r>
              <a:rPr lang="fr-FR"/>
              <a:t>Modifier les styles du texte du masque
Deuxième niveau
Troisième niveau
Quatrième niveau
Cinquième niveau</a:t>
            </a:r>
          </a:p>
        </p:txBody>
      </p:sp>
      <p:sp>
        <p:nvSpPr>
          <p:cNvPr id="12" name="object 3">
            <a:extLst>
              <a:ext uri="{FF2B5EF4-FFF2-40B4-BE49-F238E27FC236}">
                <a16:creationId xmlns:a16="http://schemas.microsoft.com/office/drawing/2014/main" id="{5B3EACE0-9D7B-1E44-8520-2B620F82EBCA}"/>
              </a:ext>
            </a:extLst>
          </p:cNvPr>
          <p:cNvSpPr/>
          <p:nvPr userDrawn="1"/>
        </p:nvSpPr>
        <p:spPr>
          <a:xfrm>
            <a:off x="9842365" y="5054943"/>
            <a:ext cx="2210435" cy="1805305"/>
          </a:xfrm>
          <a:custGeom>
            <a:avLst/>
            <a:gdLst/>
            <a:ahLst/>
            <a:cxnLst/>
            <a:rect l="l" t="t" r="r" b="b"/>
            <a:pathLst>
              <a:path w="2210434" h="1805304">
                <a:moveTo>
                  <a:pt x="1001141" y="0"/>
                </a:moveTo>
                <a:lnTo>
                  <a:pt x="955441" y="619"/>
                </a:lnTo>
                <a:lnTo>
                  <a:pt x="909925" y="3135"/>
                </a:lnTo>
                <a:lnTo>
                  <a:pt x="864661" y="7583"/>
                </a:lnTo>
                <a:lnTo>
                  <a:pt x="819713" y="13997"/>
                </a:lnTo>
                <a:lnTo>
                  <a:pt x="775150" y="22411"/>
                </a:lnTo>
                <a:lnTo>
                  <a:pt x="711195" y="41550"/>
                </a:lnTo>
                <a:lnTo>
                  <a:pt x="648501" y="71054"/>
                </a:lnTo>
                <a:lnTo>
                  <a:pt x="587301" y="110188"/>
                </a:lnTo>
                <a:lnTo>
                  <a:pt x="527827" y="158216"/>
                </a:lnTo>
                <a:lnTo>
                  <a:pt x="498810" y="185336"/>
                </a:lnTo>
                <a:lnTo>
                  <a:pt x="470311" y="214405"/>
                </a:lnTo>
                <a:lnTo>
                  <a:pt x="442360" y="245330"/>
                </a:lnTo>
                <a:lnTo>
                  <a:pt x="414986" y="278019"/>
                </a:lnTo>
                <a:lnTo>
                  <a:pt x="388218" y="312381"/>
                </a:lnTo>
                <a:lnTo>
                  <a:pt x="362084" y="348324"/>
                </a:lnTo>
                <a:lnTo>
                  <a:pt x="336614" y="385756"/>
                </a:lnTo>
                <a:lnTo>
                  <a:pt x="311837" y="424585"/>
                </a:lnTo>
                <a:lnTo>
                  <a:pt x="287782" y="464719"/>
                </a:lnTo>
                <a:lnTo>
                  <a:pt x="264478" y="506066"/>
                </a:lnTo>
                <a:lnTo>
                  <a:pt x="241954" y="548535"/>
                </a:lnTo>
                <a:lnTo>
                  <a:pt x="220239" y="592034"/>
                </a:lnTo>
                <a:lnTo>
                  <a:pt x="199362" y="636471"/>
                </a:lnTo>
                <a:lnTo>
                  <a:pt x="179353" y="681753"/>
                </a:lnTo>
                <a:lnTo>
                  <a:pt x="160239" y="727790"/>
                </a:lnTo>
                <a:lnTo>
                  <a:pt x="142051" y="774489"/>
                </a:lnTo>
                <a:lnTo>
                  <a:pt x="124817" y="821758"/>
                </a:lnTo>
                <a:lnTo>
                  <a:pt x="108566" y="869506"/>
                </a:lnTo>
                <a:lnTo>
                  <a:pt x="93327" y="917641"/>
                </a:lnTo>
                <a:lnTo>
                  <a:pt x="79130" y="966070"/>
                </a:lnTo>
                <a:lnTo>
                  <a:pt x="66003" y="1014703"/>
                </a:lnTo>
                <a:lnTo>
                  <a:pt x="53976" y="1063447"/>
                </a:lnTo>
                <a:lnTo>
                  <a:pt x="43078" y="1112210"/>
                </a:lnTo>
                <a:lnTo>
                  <a:pt x="33336" y="1160900"/>
                </a:lnTo>
                <a:lnTo>
                  <a:pt x="24782" y="1209427"/>
                </a:lnTo>
                <a:lnTo>
                  <a:pt x="17443" y="1257697"/>
                </a:lnTo>
                <a:lnTo>
                  <a:pt x="11349" y="1305619"/>
                </a:lnTo>
                <a:lnTo>
                  <a:pt x="6528" y="1353101"/>
                </a:lnTo>
                <a:lnTo>
                  <a:pt x="3011" y="1400051"/>
                </a:lnTo>
                <a:lnTo>
                  <a:pt x="825" y="1446377"/>
                </a:lnTo>
                <a:lnTo>
                  <a:pt x="0" y="1491988"/>
                </a:lnTo>
                <a:lnTo>
                  <a:pt x="564" y="1536792"/>
                </a:lnTo>
                <a:lnTo>
                  <a:pt x="2548" y="1580697"/>
                </a:lnTo>
                <a:lnTo>
                  <a:pt x="6006" y="1623831"/>
                </a:lnTo>
                <a:lnTo>
                  <a:pt x="10889" y="1665441"/>
                </a:lnTo>
                <a:lnTo>
                  <a:pt x="17303" y="1706097"/>
                </a:lnTo>
                <a:lnTo>
                  <a:pt x="25253" y="1745486"/>
                </a:lnTo>
                <a:lnTo>
                  <a:pt x="34767" y="1783517"/>
                </a:lnTo>
                <a:lnTo>
                  <a:pt x="41214" y="1804748"/>
                </a:lnTo>
                <a:lnTo>
                  <a:pt x="1503444" y="1804748"/>
                </a:lnTo>
                <a:lnTo>
                  <a:pt x="1562072" y="1767953"/>
                </a:lnTo>
                <a:lnTo>
                  <a:pt x="1604039" y="1740240"/>
                </a:lnTo>
                <a:lnTo>
                  <a:pt x="1645228" y="1711929"/>
                </a:lnTo>
                <a:lnTo>
                  <a:pt x="1685567" y="1683062"/>
                </a:lnTo>
                <a:lnTo>
                  <a:pt x="1724982" y="1653682"/>
                </a:lnTo>
                <a:lnTo>
                  <a:pt x="1763400" y="1623831"/>
                </a:lnTo>
                <a:lnTo>
                  <a:pt x="1800748" y="1593552"/>
                </a:lnTo>
                <a:lnTo>
                  <a:pt x="1836952" y="1562888"/>
                </a:lnTo>
                <a:lnTo>
                  <a:pt x="1871940" y="1531881"/>
                </a:lnTo>
                <a:lnTo>
                  <a:pt x="1905639" y="1500574"/>
                </a:lnTo>
                <a:lnTo>
                  <a:pt x="1937974" y="1469010"/>
                </a:lnTo>
                <a:lnTo>
                  <a:pt x="1968872" y="1437231"/>
                </a:lnTo>
                <a:lnTo>
                  <a:pt x="1998262" y="1405280"/>
                </a:lnTo>
                <a:lnTo>
                  <a:pt x="2026068" y="1373199"/>
                </a:lnTo>
                <a:lnTo>
                  <a:pt x="2052219" y="1341032"/>
                </a:lnTo>
                <a:lnTo>
                  <a:pt x="2076640" y="1308821"/>
                </a:lnTo>
                <a:lnTo>
                  <a:pt x="2099259" y="1276608"/>
                </a:lnTo>
                <a:lnTo>
                  <a:pt x="2120002" y="1244437"/>
                </a:lnTo>
                <a:lnTo>
                  <a:pt x="2155569" y="1180388"/>
                </a:lnTo>
                <a:lnTo>
                  <a:pt x="2182754" y="1117016"/>
                </a:lnTo>
                <a:lnTo>
                  <a:pt x="2200972" y="1054662"/>
                </a:lnTo>
                <a:lnTo>
                  <a:pt x="2209638" y="993666"/>
                </a:lnTo>
                <a:lnTo>
                  <a:pt x="2210205" y="963785"/>
                </a:lnTo>
                <a:lnTo>
                  <a:pt x="2208164" y="934371"/>
                </a:lnTo>
                <a:lnTo>
                  <a:pt x="2192922" y="861418"/>
                </a:lnTo>
                <a:lnTo>
                  <a:pt x="2180273" y="818059"/>
                </a:lnTo>
                <a:lnTo>
                  <a:pt x="2165561" y="775424"/>
                </a:lnTo>
                <a:lnTo>
                  <a:pt x="2148851" y="733549"/>
                </a:lnTo>
                <a:lnTo>
                  <a:pt x="2130212" y="692466"/>
                </a:lnTo>
                <a:lnTo>
                  <a:pt x="2109707" y="652212"/>
                </a:lnTo>
                <a:lnTo>
                  <a:pt x="2087404" y="612820"/>
                </a:lnTo>
                <a:lnTo>
                  <a:pt x="2063368" y="574325"/>
                </a:lnTo>
                <a:lnTo>
                  <a:pt x="2037667" y="536761"/>
                </a:lnTo>
                <a:lnTo>
                  <a:pt x="2010365" y="500164"/>
                </a:lnTo>
                <a:lnTo>
                  <a:pt x="1981529" y="464566"/>
                </a:lnTo>
                <a:lnTo>
                  <a:pt x="1951224" y="430004"/>
                </a:lnTo>
                <a:lnTo>
                  <a:pt x="1919519" y="396511"/>
                </a:lnTo>
                <a:lnTo>
                  <a:pt x="1886477" y="364121"/>
                </a:lnTo>
                <a:lnTo>
                  <a:pt x="1852166" y="332870"/>
                </a:lnTo>
                <a:lnTo>
                  <a:pt x="1816651" y="302792"/>
                </a:lnTo>
                <a:lnTo>
                  <a:pt x="1779999" y="273921"/>
                </a:lnTo>
                <a:lnTo>
                  <a:pt x="1742276" y="246291"/>
                </a:lnTo>
                <a:lnTo>
                  <a:pt x="1703547" y="219938"/>
                </a:lnTo>
                <a:lnTo>
                  <a:pt x="1663880" y="194896"/>
                </a:lnTo>
                <a:lnTo>
                  <a:pt x="1623339" y="171199"/>
                </a:lnTo>
                <a:lnTo>
                  <a:pt x="1581992" y="148882"/>
                </a:lnTo>
                <a:lnTo>
                  <a:pt x="1539904" y="127979"/>
                </a:lnTo>
                <a:lnTo>
                  <a:pt x="1497141" y="108524"/>
                </a:lnTo>
                <a:lnTo>
                  <a:pt x="1453770" y="90553"/>
                </a:lnTo>
                <a:lnTo>
                  <a:pt x="1409857" y="74099"/>
                </a:lnTo>
                <a:lnTo>
                  <a:pt x="1365468" y="59197"/>
                </a:lnTo>
                <a:lnTo>
                  <a:pt x="1320668" y="45882"/>
                </a:lnTo>
                <a:lnTo>
                  <a:pt x="1275524" y="34189"/>
                </a:lnTo>
                <a:lnTo>
                  <a:pt x="1230103" y="24150"/>
                </a:lnTo>
                <a:lnTo>
                  <a:pt x="1184470" y="15802"/>
                </a:lnTo>
                <a:lnTo>
                  <a:pt x="1138691" y="9178"/>
                </a:lnTo>
                <a:lnTo>
                  <a:pt x="1092832" y="4314"/>
                </a:lnTo>
                <a:lnTo>
                  <a:pt x="1046960" y="1243"/>
                </a:lnTo>
                <a:lnTo>
                  <a:pt x="1001141" y="0"/>
                </a:lnTo>
                <a:close/>
              </a:path>
            </a:pathLst>
          </a:custGeom>
          <a:solidFill>
            <a:srgbClr val="B2D435"/>
          </a:solidFill>
        </p:spPr>
        <p:txBody>
          <a:bodyPr wrap="square" lIns="0" tIns="0" rIns="0" bIns="0" rtlCol="0"/>
          <a:lstStyle/>
          <a:p>
            <a:endParaRPr/>
          </a:p>
        </p:txBody>
      </p:sp>
      <p:pic>
        <p:nvPicPr>
          <p:cNvPr id="15" name="Image 14">
            <a:extLst>
              <a:ext uri="{FF2B5EF4-FFF2-40B4-BE49-F238E27FC236}">
                <a16:creationId xmlns:a16="http://schemas.microsoft.com/office/drawing/2014/main" id="{305D4D69-7706-DC41-B927-B07DBCF6A2E4}"/>
              </a:ext>
            </a:extLst>
          </p:cNvPr>
          <p:cNvPicPr>
            <a:picLocks noChangeAspect="1"/>
          </p:cNvPicPr>
          <p:nvPr userDrawn="1"/>
        </p:nvPicPr>
        <p:blipFill>
          <a:blip r:embed="rId2"/>
          <a:stretch>
            <a:fillRect/>
          </a:stretch>
        </p:blipFill>
        <p:spPr>
          <a:xfrm>
            <a:off x="478789" y="467693"/>
            <a:ext cx="1590040" cy="421847"/>
          </a:xfrm>
          <a:prstGeom prst="rect">
            <a:avLst/>
          </a:prstGeom>
        </p:spPr>
      </p:pic>
      <p:sp>
        <p:nvSpPr>
          <p:cNvPr id="17" name="object 4">
            <a:extLst>
              <a:ext uri="{FF2B5EF4-FFF2-40B4-BE49-F238E27FC236}">
                <a16:creationId xmlns:a16="http://schemas.microsoft.com/office/drawing/2014/main" id="{7407F00B-4829-114E-98AF-DF69332C8339}"/>
              </a:ext>
            </a:extLst>
          </p:cNvPr>
          <p:cNvSpPr/>
          <p:nvPr userDrawn="1"/>
        </p:nvSpPr>
        <p:spPr>
          <a:xfrm>
            <a:off x="10547351" y="5704205"/>
            <a:ext cx="1651000" cy="1153795"/>
          </a:xfrm>
          <a:custGeom>
            <a:avLst/>
            <a:gdLst/>
            <a:ahLst/>
            <a:cxnLst/>
            <a:rect l="l" t="t" r="r" b="b"/>
            <a:pathLst>
              <a:path w="1651000" h="1153795">
                <a:moveTo>
                  <a:pt x="1650948" y="0"/>
                </a:moveTo>
                <a:lnTo>
                  <a:pt x="1576453" y="1892"/>
                </a:lnTo>
                <a:lnTo>
                  <a:pt x="1530416" y="4717"/>
                </a:lnTo>
                <a:lnTo>
                  <a:pt x="1483726" y="8714"/>
                </a:lnTo>
                <a:lnTo>
                  <a:pt x="1436465" y="13854"/>
                </a:lnTo>
                <a:lnTo>
                  <a:pt x="1388713" y="20113"/>
                </a:lnTo>
                <a:lnTo>
                  <a:pt x="1340550" y="27463"/>
                </a:lnTo>
                <a:lnTo>
                  <a:pt x="1292057" y="35878"/>
                </a:lnTo>
                <a:lnTo>
                  <a:pt x="1243315" y="45332"/>
                </a:lnTo>
                <a:lnTo>
                  <a:pt x="1194403" y="55798"/>
                </a:lnTo>
                <a:lnTo>
                  <a:pt x="1145403" y="67249"/>
                </a:lnTo>
                <a:lnTo>
                  <a:pt x="1096395" y="79659"/>
                </a:lnTo>
                <a:lnTo>
                  <a:pt x="1047459" y="93002"/>
                </a:lnTo>
                <a:lnTo>
                  <a:pt x="998676" y="107251"/>
                </a:lnTo>
                <a:lnTo>
                  <a:pt x="950126" y="122380"/>
                </a:lnTo>
                <a:lnTo>
                  <a:pt x="901890" y="138361"/>
                </a:lnTo>
                <a:lnTo>
                  <a:pt x="854049" y="155169"/>
                </a:lnTo>
                <a:lnTo>
                  <a:pt x="806682" y="172777"/>
                </a:lnTo>
                <a:lnTo>
                  <a:pt x="759871" y="191159"/>
                </a:lnTo>
                <a:lnTo>
                  <a:pt x="713695" y="210288"/>
                </a:lnTo>
                <a:lnTo>
                  <a:pt x="668236" y="230137"/>
                </a:lnTo>
                <a:lnTo>
                  <a:pt x="623574" y="250681"/>
                </a:lnTo>
                <a:lnTo>
                  <a:pt x="579788" y="271892"/>
                </a:lnTo>
                <a:lnTo>
                  <a:pt x="536961" y="293744"/>
                </a:lnTo>
                <a:lnTo>
                  <a:pt x="495172" y="316211"/>
                </a:lnTo>
                <a:lnTo>
                  <a:pt x="454502" y="339266"/>
                </a:lnTo>
                <a:lnTo>
                  <a:pt x="415031" y="362882"/>
                </a:lnTo>
                <a:lnTo>
                  <a:pt x="376840" y="387034"/>
                </a:lnTo>
                <a:lnTo>
                  <a:pt x="340009" y="411694"/>
                </a:lnTo>
                <a:lnTo>
                  <a:pt x="304618" y="436836"/>
                </a:lnTo>
                <a:lnTo>
                  <a:pt x="270750" y="462435"/>
                </a:lnTo>
                <a:lnTo>
                  <a:pt x="238482" y="488462"/>
                </a:lnTo>
                <a:lnTo>
                  <a:pt x="207897" y="514892"/>
                </a:lnTo>
                <a:lnTo>
                  <a:pt x="179075" y="541698"/>
                </a:lnTo>
                <a:lnTo>
                  <a:pt x="152096" y="568853"/>
                </a:lnTo>
                <a:lnTo>
                  <a:pt x="103989" y="624108"/>
                </a:lnTo>
                <a:lnTo>
                  <a:pt x="64222" y="680443"/>
                </a:lnTo>
                <a:lnTo>
                  <a:pt x="33437" y="737647"/>
                </a:lnTo>
                <a:lnTo>
                  <a:pt x="12278" y="795508"/>
                </a:lnTo>
                <a:lnTo>
                  <a:pt x="1391" y="853813"/>
                </a:lnTo>
                <a:lnTo>
                  <a:pt x="0" y="883067"/>
                </a:lnTo>
                <a:lnTo>
                  <a:pt x="1132" y="928341"/>
                </a:lnTo>
                <a:lnTo>
                  <a:pt x="4490" y="973382"/>
                </a:lnTo>
                <a:lnTo>
                  <a:pt x="10017" y="1018144"/>
                </a:lnTo>
                <a:lnTo>
                  <a:pt x="17655" y="1062579"/>
                </a:lnTo>
                <a:lnTo>
                  <a:pt x="27346" y="1106639"/>
                </a:lnTo>
                <a:lnTo>
                  <a:pt x="39034" y="1150277"/>
                </a:lnTo>
                <a:lnTo>
                  <a:pt x="40020" y="1153400"/>
                </a:lnTo>
                <a:lnTo>
                  <a:pt x="1650948" y="1153400"/>
                </a:lnTo>
                <a:lnTo>
                  <a:pt x="1650948" y="0"/>
                </a:lnTo>
                <a:close/>
              </a:path>
            </a:pathLst>
          </a:custGeom>
          <a:solidFill>
            <a:srgbClr val="32A3DC"/>
          </a:solidFill>
        </p:spPr>
        <p:txBody>
          <a:bodyPr wrap="square" lIns="0" tIns="0" rIns="0" bIns="0" rtlCol="0"/>
          <a:lstStyle/>
          <a:p>
            <a:endParaRPr/>
          </a:p>
        </p:txBody>
      </p:sp>
      <p:sp>
        <p:nvSpPr>
          <p:cNvPr id="18" name="Espace réservé de la date 3">
            <a:extLst>
              <a:ext uri="{FF2B5EF4-FFF2-40B4-BE49-F238E27FC236}">
                <a16:creationId xmlns:a16="http://schemas.microsoft.com/office/drawing/2014/main" id="{7BE22848-3ABD-5444-8796-58227FFED5E7}"/>
              </a:ext>
            </a:extLst>
          </p:cNvPr>
          <p:cNvSpPr>
            <a:spLocks noGrp="1"/>
          </p:cNvSpPr>
          <p:nvPr>
            <p:ph type="dt" sz="half" idx="10"/>
          </p:nvPr>
        </p:nvSpPr>
        <p:spPr>
          <a:xfrm>
            <a:off x="838200" y="6356350"/>
            <a:ext cx="2743200" cy="365125"/>
          </a:xfrm>
        </p:spPr>
        <p:txBody>
          <a:bodyPr/>
          <a:lstStyle/>
          <a:p>
            <a:fld id="{F763AB37-8FC2-4218-8A23-4A5A26A7901E}" type="datetime1">
              <a:rPr lang="fr-FR" smtClean="0"/>
              <a:t>06/12/2023</a:t>
            </a:fld>
            <a:endParaRPr lang="fr-FR"/>
          </a:p>
        </p:txBody>
      </p:sp>
    </p:spTree>
    <p:extLst>
      <p:ext uri="{BB962C8B-B14F-4D97-AF65-F5344CB8AC3E}">
        <p14:creationId xmlns:p14="http://schemas.microsoft.com/office/powerpoint/2010/main" val="1301327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7_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F91C7FC-77B4-3343-9DEE-30F451843DAF}"/>
              </a:ext>
            </a:extLst>
          </p:cNvPr>
          <p:cNvSpPr>
            <a:spLocks noGrp="1"/>
          </p:cNvSpPr>
          <p:nvPr>
            <p:ph type="dt" sz="half" idx="10"/>
          </p:nvPr>
        </p:nvSpPr>
        <p:spPr/>
        <p:txBody>
          <a:bodyPr/>
          <a:lstStyle/>
          <a:p>
            <a:r>
              <a:rPr lang="fr-FR"/>
              <a:t>09/12/2022</a:t>
            </a:r>
          </a:p>
        </p:txBody>
      </p:sp>
      <p:sp>
        <p:nvSpPr>
          <p:cNvPr id="3" name="Espace réservé du pied de page 2">
            <a:extLst>
              <a:ext uri="{FF2B5EF4-FFF2-40B4-BE49-F238E27FC236}">
                <a16:creationId xmlns:a16="http://schemas.microsoft.com/office/drawing/2014/main" id="{CAE334B6-25AC-A44B-AE94-50DADA354343}"/>
              </a:ext>
            </a:extLst>
          </p:cNvPr>
          <p:cNvSpPr>
            <a:spLocks noGrp="1"/>
          </p:cNvSpPr>
          <p:nvPr>
            <p:ph type="ftr" sz="quarter" idx="11"/>
          </p:nvPr>
        </p:nvSpPr>
        <p:spPr/>
        <p:txBody>
          <a:bodyPr/>
          <a:lstStyle/>
          <a:p>
            <a:r>
              <a:rPr lang="fr-FR"/>
              <a:t>GT PVBAT Fevrier 2023</a:t>
            </a:r>
          </a:p>
        </p:txBody>
      </p:sp>
      <p:sp>
        <p:nvSpPr>
          <p:cNvPr id="4" name="Espace réservé du numéro de diapositive 3">
            <a:extLst>
              <a:ext uri="{FF2B5EF4-FFF2-40B4-BE49-F238E27FC236}">
                <a16:creationId xmlns:a16="http://schemas.microsoft.com/office/drawing/2014/main" id="{F3A15D58-BFF3-3B4F-94CA-267C24C80B3F}"/>
              </a:ext>
            </a:extLst>
          </p:cNvPr>
          <p:cNvSpPr>
            <a:spLocks noGrp="1"/>
          </p:cNvSpPr>
          <p:nvPr>
            <p:ph type="sldNum" sz="quarter" idx="12"/>
          </p:nvPr>
        </p:nvSpPr>
        <p:spPr/>
        <p:txBody>
          <a:bodyPr/>
          <a:lstStyle/>
          <a:p>
            <a:fld id="{D728807F-BD93-D64B-9099-5FE20F045F70}" type="slidenum">
              <a:rPr lang="fr-FR" smtClean="0"/>
              <a:t>‹N°›</a:t>
            </a:fld>
            <a:endParaRPr lang="fr-FR"/>
          </a:p>
        </p:txBody>
      </p:sp>
    </p:spTree>
    <p:extLst>
      <p:ext uri="{BB962C8B-B14F-4D97-AF65-F5344CB8AC3E}">
        <p14:creationId xmlns:p14="http://schemas.microsoft.com/office/powerpoint/2010/main" val="4708238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8_Titre-Section-Zone de Text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F91C7FC-77B4-3343-9DEE-30F451843DAF}"/>
              </a:ext>
            </a:extLst>
          </p:cNvPr>
          <p:cNvSpPr>
            <a:spLocks noGrp="1"/>
          </p:cNvSpPr>
          <p:nvPr>
            <p:ph type="dt" sz="half" idx="10"/>
          </p:nvPr>
        </p:nvSpPr>
        <p:spPr/>
        <p:txBody>
          <a:bodyPr/>
          <a:lstStyle/>
          <a:p>
            <a:r>
              <a:rPr lang="fr-FR"/>
              <a:t>09/12/2022</a:t>
            </a:r>
          </a:p>
        </p:txBody>
      </p:sp>
      <p:sp>
        <p:nvSpPr>
          <p:cNvPr id="3" name="Espace réservé du pied de page 2">
            <a:extLst>
              <a:ext uri="{FF2B5EF4-FFF2-40B4-BE49-F238E27FC236}">
                <a16:creationId xmlns:a16="http://schemas.microsoft.com/office/drawing/2014/main" id="{CAE334B6-25AC-A44B-AE94-50DADA354343}"/>
              </a:ext>
            </a:extLst>
          </p:cNvPr>
          <p:cNvSpPr>
            <a:spLocks noGrp="1"/>
          </p:cNvSpPr>
          <p:nvPr>
            <p:ph type="ftr" sz="quarter" idx="11"/>
          </p:nvPr>
        </p:nvSpPr>
        <p:spPr/>
        <p:txBody>
          <a:bodyPr/>
          <a:lstStyle/>
          <a:p>
            <a:r>
              <a:rPr lang="fr-FR"/>
              <a:t>GT PVBAT Fevrier 2023</a:t>
            </a:r>
          </a:p>
        </p:txBody>
      </p:sp>
      <p:sp>
        <p:nvSpPr>
          <p:cNvPr id="4" name="Espace réservé du numéro de diapositive 3">
            <a:extLst>
              <a:ext uri="{FF2B5EF4-FFF2-40B4-BE49-F238E27FC236}">
                <a16:creationId xmlns:a16="http://schemas.microsoft.com/office/drawing/2014/main" id="{F3A15D58-BFF3-3B4F-94CA-267C24C80B3F}"/>
              </a:ext>
            </a:extLst>
          </p:cNvPr>
          <p:cNvSpPr>
            <a:spLocks noGrp="1"/>
          </p:cNvSpPr>
          <p:nvPr>
            <p:ph type="sldNum" sz="quarter" idx="12"/>
          </p:nvPr>
        </p:nvSpPr>
        <p:spPr/>
        <p:txBody>
          <a:bodyPr/>
          <a:lstStyle/>
          <a:p>
            <a:fld id="{D728807F-BD93-D64B-9099-5FE20F045F70}" type="slidenum">
              <a:rPr lang="fr-FR" smtClean="0"/>
              <a:t>‹N°›</a:t>
            </a:fld>
            <a:endParaRPr lang="fr-FR"/>
          </a:p>
        </p:txBody>
      </p:sp>
      <p:pic>
        <p:nvPicPr>
          <p:cNvPr id="5" name="Image 4">
            <a:extLst>
              <a:ext uri="{FF2B5EF4-FFF2-40B4-BE49-F238E27FC236}">
                <a16:creationId xmlns:a16="http://schemas.microsoft.com/office/drawing/2014/main" id="{52015B24-259B-49E0-A6F1-C12A0599CC18}"/>
              </a:ext>
            </a:extLst>
          </p:cNvPr>
          <p:cNvPicPr>
            <a:picLocks noChangeAspect="1"/>
          </p:cNvPicPr>
          <p:nvPr userDrawn="1"/>
        </p:nvPicPr>
        <p:blipFill>
          <a:blip r:embed="rId2"/>
          <a:stretch>
            <a:fillRect/>
          </a:stretch>
        </p:blipFill>
        <p:spPr>
          <a:xfrm>
            <a:off x="592626" y="1446703"/>
            <a:ext cx="11363352" cy="148884"/>
          </a:xfrm>
          <a:prstGeom prst="rect">
            <a:avLst/>
          </a:prstGeom>
        </p:spPr>
      </p:pic>
      <p:sp>
        <p:nvSpPr>
          <p:cNvPr id="6" name="Titre 1">
            <a:extLst>
              <a:ext uri="{FF2B5EF4-FFF2-40B4-BE49-F238E27FC236}">
                <a16:creationId xmlns:a16="http://schemas.microsoft.com/office/drawing/2014/main" id="{EABA661A-407C-4D0B-A2F8-AEAFB3B1956C}"/>
              </a:ext>
            </a:extLst>
          </p:cNvPr>
          <p:cNvSpPr>
            <a:spLocks noGrp="1"/>
          </p:cNvSpPr>
          <p:nvPr>
            <p:ph type="title"/>
          </p:nvPr>
        </p:nvSpPr>
        <p:spPr>
          <a:xfrm>
            <a:off x="592626" y="1075618"/>
            <a:ext cx="11363353" cy="424732"/>
          </a:xfrm>
          <a:prstGeom prst="rect">
            <a:avLst/>
          </a:prstGeom>
        </p:spPr>
        <p:txBody>
          <a:bodyPr anchor="b">
            <a:spAutoFit/>
          </a:bodyPr>
          <a:lstStyle>
            <a:lvl1pPr algn="l">
              <a:defRPr sz="2400" b="1" i="0">
                <a:solidFill>
                  <a:srgbClr val="000099"/>
                </a:solidFill>
                <a:latin typeface="+mn-lt"/>
                <a:ea typeface="Verdana" panose="020B0604030504040204" pitchFamily="34" charset="0"/>
                <a:cs typeface="Gotham Bold" pitchFamily="2" charset="0"/>
              </a:defRPr>
            </a:lvl1pPr>
          </a:lstStyle>
          <a:p>
            <a:r>
              <a:rPr lang="fr-FR"/>
              <a:t>Modifiez le style du titre</a:t>
            </a:r>
          </a:p>
        </p:txBody>
      </p:sp>
      <p:sp>
        <p:nvSpPr>
          <p:cNvPr id="7" name="Espace réservé du contenu 2">
            <a:extLst>
              <a:ext uri="{FF2B5EF4-FFF2-40B4-BE49-F238E27FC236}">
                <a16:creationId xmlns:a16="http://schemas.microsoft.com/office/drawing/2014/main" id="{ABB5A0A6-B350-4C30-BFC6-634611194816}"/>
              </a:ext>
            </a:extLst>
          </p:cNvPr>
          <p:cNvSpPr>
            <a:spLocks noGrp="1"/>
          </p:cNvSpPr>
          <p:nvPr>
            <p:ph idx="13" hasCustomPrompt="1"/>
          </p:nvPr>
        </p:nvSpPr>
        <p:spPr>
          <a:xfrm>
            <a:off x="592627" y="1595587"/>
            <a:ext cx="11363351" cy="4652813"/>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3"/>
              </a:buBlip>
              <a:tabLst/>
              <a:defRPr sz="2000" b="0" i="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2000">
                <a:solidFill>
                  <a:schemeClr val="tx1"/>
                </a:solidFill>
                <a:latin typeface="+mn-lt"/>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800">
                <a:solidFill>
                  <a:schemeClr val="tx1"/>
                </a:solidFill>
                <a:latin typeface="+mn-lt"/>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
        <p:nvSpPr>
          <p:cNvPr id="8" name="Espace réservé du texte 5">
            <a:extLst>
              <a:ext uri="{FF2B5EF4-FFF2-40B4-BE49-F238E27FC236}">
                <a16:creationId xmlns:a16="http://schemas.microsoft.com/office/drawing/2014/main" id="{54393360-9EC5-46EE-A0D9-DC55077F36AA}"/>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Tree>
    <p:extLst>
      <p:ext uri="{BB962C8B-B14F-4D97-AF65-F5344CB8AC3E}">
        <p14:creationId xmlns:p14="http://schemas.microsoft.com/office/powerpoint/2010/main" val="30555438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9_QUIZ">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r>
              <a:rPr lang="fr-F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r>
              <a:rPr lang="fr-F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fld id="{D728807F-BD93-D64B-9099-5FE20F045F70}" type="slidenum">
              <a:rPr lang="fr-FR" smtClean="0"/>
              <a:t>‹N°›</a:t>
            </a:fld>
            <a:endParaRPr lang="fr-FR"/>
          </a:p>
        </p:txBody>
      </p:sp>
      <p:sp>
        <p:nvSpPr>
          <p:cNvPr id="6" name="Espace réservé du contenu 2">
            <a:extLst>
              <a:ext uri="{FF2B5EF4-FFF2-40B4-BE49-F238E27FC236}">
                <a16:creationId xmlns:a16="http://schemas.microsoft.com/office/drawing/2014/main" id="{8FB2C420-76D3-4752-B2E5-4AF0EEE5780F}"/>
              </a:ext>
            </a:extLst>
          </p:cNvPr>
          <p:cNvSpPr>
            <a:spLocks noGrp="1"/>
          </p:cNvSpPr>
          <p:nvPr>
            <p:ph idx="1" hasCustomPrompt="1"/>
          </p:nvPr>
        </p:nvSpPr>
        <p:spPr>
          <a:xfrm>
            <a:off x="540000" y="1224000"/>
            <a:ext cx="11418369" cy="837969"/>
          </a:xfrm>
          <a:prstGeom prst="rect">
            <a:avLst/>
          </a:prstGeom>
        </p:spPr>
        <p:txBody>
          <a:bodyPr/>
          <a:lstStyle>
            <a:lvl1pPr marL="0" indent="0">
              <a:buNone/>
              <a:defRPr sz="2000" u="sng" baseline="0">
                <a:solidFill>
                  <a:schemeClr val="tx1"/>
                </a:solidFill>
              </a:defRPr>
            </a:lvl1pPr>
            <a:lvl2pPr marL="742950" indent="-285750">
              <a:buFont typeface="Wingdings" panose="05000000000000000000" pitchFamily="2" charset="2"/>
              <a:buChar char="q"/>
              <a:defRPr>
                <a:solidFill>
                  <a:schemeClr val="tx1"/>
                </a:solidFill>
              </a:defRPr>
            </a:lvl2pPr>
            <a:lvl3pPr>
              <a:defRPr>
                <a:solidFill>
                  <a:srgbClr val="2D4E60"/>
                </a:solidFill>
              </a:defRPr>
            </a:lvl3pPr>
            <a:lvl4pPr>
              <a:defRPr>
                <a:solidFill>
                  <a:srgbClr val="2D4E60"/>
                </a:solidFill>
              </a:defRPr>
            </a:lvl4pPr>
            <a:lvl5pPr>
              <a:defRPr>
                <a:solidFill>
                  <a:srgbClr val="2D4E60"/>
                </a:solidFill>
              </a:defRPr>
            </a:lvl5pPr>
          </a:lstStyle>
          <a:p>
            <a:pPr lvl="0"/>
            <a:r>
              <a:rPr lang="en-US"/>
              <a:t>Question 1</a:t>
            </a:r>
          </a:p>
          <a:p>
            <a:pPr lvl="1"/>
            <a:r>
              <a:rPr lang="en-US" err="1"/>
              <a:t>Deuxième</a:t>
            </a:r>
            <a:r>
              <a:rPr lang="en-US"/>
              <a:t> </a:t>
            </a:r>
            <a:r>
              <a:rPr lang="en-US" err="1"/>
              <a:t>niveau</a:t>
            </a:r>
            <a:endParaRPr lang="en-US"/>
          </a:p>
          <a:p>
            <a:pPr lvl="1"/>
            <a:endParaRPr lang="en-US"/>
          </a:p>
          <a:p>
            <a:pPr lvl="1"/>
            <a:endParaRPr lang="en-US"/>
          </a:p>
          <a:p>
            <a:pPr lvl="0"/>
            <a:endParaRPr lang="fr-FR"/>
          </a:p>
        </p:txBody>
      </p:sp>
      <p:sp>
        <p:nvSpPr>
          <p:cNvPr id="8" name="Espace réservé du contenu 2">
            <a:extLst>
              <a:ext uri="{FF2B5EF4-FFF2-40B4-BE49-F238E27FC236}">
                <a16:creationId xmlns:a16="http://schemas.microsoft.com/office/drawing/2014/main" id="{DFBCC358-126F-4F53-A2CA-8E6B55A709B7}"/>
              </a:ext>
            </a:extLst>
          </p:cNvPr>
          <p:cNvSpPr>
            <a:spLocks noGrp="1"/>
          </p:cNvSpPr>
          <p:nvPr>
            <p:ph idx="13" hasCustomPrompt="1"/>
          </p:nvPr>
        </p:nvSpPr>
        <p:spPr>
          <a:xfrm>
            <a:off x="540000" y="3831212"/>
            <a:ext cx="11418370" cy="837969"/>
          </a:xfrm>
          <a:prstGeom prst="rect">
            <a:avLst/>
          </a:prstGeom>
        </p:spPr>
        <p:txBody>
          <a:bodyPr/>
          <a:lstStyle>
            <a:lvl1pPr marL="0" indent="0">
              <a:buNone/>
              <a:defRPr sz="2000" u="sng" baseline="0">
                <a:solidFill>
                  <a:schemeClr val="tx1"/>
                </a:solidFill>
              </a:defRPr>
            </a:lvl1pPr>
            <a:lvl2pPr marL="742950" indent="-285750">
              <a:buFont typeface="Wingdings" panose="05000000000000000000" pitchFamily="2" charset="2"/>
              <a:buChar char="q"/>
              <a:defRPr>
                <a:solidFill>
                  <a:schemeClr val="tx1"/>
                </a:solidFill>
              </a:defRPr>
            </a:lvl2pPr>
            <a:lvl3pPr>
              <a:defRPr>
                <a:solidFill>
                  <a:srgbClr val="2D4E60"/>
                </a:solidFill>
              </a:defRPr>
            </a:lvl3pPr>
            <a:lvl4pPr>
              <a:defRPr>
                <a:solidFill>
                  <a:srgbClr val="2D4E60"/>
                </a:solidFill>
              </a:defRPr>
            </a:lvl4pPr>
            <a:lvl5pPr>
              <a:defRPr>
                <a:solidFill>
                  <a:srgbClr val="2D4E60"/>
                </a:solidFill>
              </a:defRPr>
            </a:lvl5pPr>
          </a:lstStyle>
          <a:p>
            <a:pPr lvl="0"/>
            <a:r>
              <a:rPr lang="en-US"/>
              <a:t>Question 2</a:t>
            </a:r>
          </a:p>
          <a:p>
            <a:pPr lvl="1"/>
            <a:r>
              <a:rPr lang="en-US" err="1"/>
              <a:t>Deuxième</a:t>
            </a:r>
            <a:r>
              <a:rPr lang="en-US"/>
              <a:t> </a:t>
            </a:r>
            <a:r>
              <a:rPr lang="en-US" err="1"/>
              <a:t>niveau</a:t>
            </a:r>
            <a:endParaRPr lang="en-US"/>
          </a:p>
          <a:p>
            <a:pPr lvl="1"/>
            <a:endParaRPr lang="en-US"/>
          </a:p>
          <a:p>
            <a:pPr lvl="1"/>
            <a:endParaRPr lang="en-US"/>
          </a:p>
          <a:p>
            <a:pPr lvl="0"/>
            <a:endParaRPr lang="fr-FR"/>
          </a:p>
        </p:txBody>
      </p:sp>
      <p:sp>
        <p:nvSpPr>
          <p:cNvPr id="9" name="Espace réservé du texte 5">
            <a:extLst>
              <a:ext uri="{FF2B5EF4-FFF2-40B4-BE49-F238E27FC236}">
                <a16:creationId xmlns:a16="http://schemas.microsoft.com/office/drawing/2014/main" id="{E0157A7C-817D-4A12-99AE-6C2BC7AA0EF7}"/>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Tree>
    <p:extLst>
      <p:ext uri="{BB962C8B-B14F-4D97-AF65-F5344CB8AC3E}">
        <p14:creationId xmlns:p14="http://schemas.microsoft.com/office/powerpoint/2010/main" val="18945374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0_Section">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r>
              <a:rPr lang="fr-F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r>
              <a:rPr lang="fr-F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fld id="{D728807F-BD93-D64B-9099-5FE20F045F70}" type="slidenum">
              <a:rPr lang="fr-FR" smtClean="0"/>
              <a:t>‹N°›</a:t>
            </a:fld>
            <a:endParaRPr lang="fr-FR"/>
          </a:p>
        </p:txBody>
      </p:sp>
      <p:sp>
        <p:nvSpPr>
          <p:cNvPr id="7" name="Espace réservé du contenu 2">
            <a:extLst>
              <a:ext uri="{FF2B5EF4-FFF2-40B4-BE49-F238E27FC236}">
                <a16:creationId xmlns:a16="http://schemas.microsoft.com/office/drawing/2014/main" id="{78EC9249-5C3A-430B-B47D-C318936E9A4B}"/>
              </a:ext>
            </a:extLst>
          </p:cNvPr>
          <p:cNvSpPr>
            <a:spLocks noGrp="1"/>
          </p:cNvSpPr>
          <p:nvPr>
            <p:ph sz="quarter" idx="13" hasCustomPrompt="1"/>
          </p:nvPr>
        </p:nvSpPr>
        <p:spPr>
          <a:xfrm>
            <a:off x="2074863" y="2105818"/>
            <a:ext cx="8042275" cy="2646363"/>
          </a:xfrm>
          <a:prstGeom prst="rect">
            <a:avLst/>
          </a:prstGeom>
        </p:spPr>
        <p:txBody>
          <a:bodyPr anchor="ctr"/>
          <a:lstStyle>
            <a:lvl1pPr marL="0" indent="0" algn="ctr">
              <a:buNone/>
              <a:defRPr lang="fr-FR" sz="5400" b="1" i="0" kern="1200" dirty="0">
                <a:solidFill>
                  <a:srgbClr val="000099"/>
                </a:solidFill>
                <a:latin typeface="+mn-lt"/>
                <a:ea typeface="Verdana" panose="020B0604030504040204" pitchFamily="34" charset="0"/>
                <a:cs typeface="Gotham Bold" pitchFamily="2" charset="0"/>
              </a:defRPr>
            </a:lvl1pPr>
          </a:lstStyle>
          <a:p>
            <a:pPr marL="0" lvl="0" indent="0" algn="ctr" defTabSz="685800" rtl="0" eaLnBrk="1" latinLnBrk="0" hangingPunct="1">
              <a:lnSpc>
                <a:spcPct val="90000"/>
              </a:lnSpc>
              <a:spcBef>
                <a:spcPct val="0"/>
              </a:spcBef>
              <a:buFont typeface="Arial" panose="020B0604020202020204" pitchFamily="34" charset="0"/>
              <a:buNone/>
            </a:pPr>
            <a:r>
              <a:rPr lang="fr-FR"/>
              <a:t>SECTION</a:t>
            </a:r>
          </a:p>
        </p:txBody>
      </p:sp>
    </p:spTree>
    <p:extLst>
      <p:ext uri="{BB962C8B-B14F-4D97-AF65-F5344CB8AC3E}">
        <p14:creationId xmlns:p14="http://schemas.microsoft.com/office/powerpoint/2010/main" val="34377207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11_Fin de Présentation">
    <p:spTree>
      <p:nvGrpSpPr>
        <p:cNvPr id="1" name=""/>
        <p:cNvGrpSpPr/>
        <p:nvPr/>
      </p:nvGrpSpPr>
      <p:grpSpPr>
        <a:xfrm>
          <a:off x="0" y="0"/>
          <a:ext cx="0" cy="0"/>
          <a:chOff x="0" y="0"/>
          <a:chExt cx="0" cy="0"/>
        </a:xfrm>
      </p:grpSpPr>
      <p:grpSp>
        <p:nvGrpSpPr>
          <p:cNvPr id="13" name="Groupe 12">
            <a:extLst>
              <a:ext uri="{FF2B5EF4-FFF2-40B4-BE49-F238E27FC236}">
                <a16:creationId xmlns:a16="http://schemas.microsoft.com/office/drawing/2014/main" id="{13587483-321E-4B46-A594-36D3E7DC26F3}"/>
              </a:ext>
            </a:extLst>
          </p:cNvPr>
          <p:cNvGrpSpPr/>
          <p:nvPr userDrawn="1"/>
        </p:nvGrpSpPr>
        <p:grpSpPr>
          <a:xfrm>
            <a:off x="7097770" y="5"/>
            <a:ext cx="5094231" cy="6863786"/>
            <a:chOff x="7097769" y="5"/>
            <a:chExt cx="5094231" cy="6863786"/>
          </a:xfrm>
        </p:grpSpPr>
        <p:sp>
          <p:nvSpPr>
            <p:cNvPr id="14" name="object 4">
              <a:extLst>
                <a:ext uri="{FF2B5EF4-FFF2-40B4-BE49-F238E27FC236}">
                  <a16:creationId xmlns:a16="http://schemas.microsoft.com/office/drawing/2014/main" id="{46995CDE-31C2-4487-A89F-C311E3F19DEF}"/>
                </a:ext>
              </a:extLst>
            </p:cNvPr>
            <p:cNvSpPr/>
            <p:nvPr/>
          </p:nvSpPr>
          <p:spPr>
            <a:xfrm>
              <a:off x="8621823" y="5"/>
              <a:ext cx="3570177" cy="6607521"/>
            </a:xfrm>
            <a:custGeom>
              <a:avLst/>
              <a:gdLst/>
              <a:ahLst/>
              <a:cxnLst/>
              <a:rect l="l" t="t" r="r" b="b"/>
              <a:pathLst>
                <a:path w="3408045" h="6307455">
                  <a:moveTo>
                    <a:pt x="3407963" y="0"/>
                  </a:moveTo>
                  <a:lnTo>
                    <a:pt x="1370299" y="0"/>
                  </a:lnTo>
                  <a:lnTo>
                    <a:pt x="1342660" y="35876"/>
                  </a:lnTo>
                  <a:lnTo>
                    <a:pt x="1315219" y="72256"/>
                  </a:lnTo>
                  <a:lnTo>
                    <a:pt x="1287979" y="109129"/>
                  </a:lnTo>
                  <a:lnTo>
                    <a:pt x="1260942" y="146487"/>
                  </a:lnTo>
                  <a:lnTo>
                    <a:pt x="1234112" y="184322"/>
                  </a:lnTo>
                  <a:lnTo>
                    <a:pt x="1207490" y="222625"/>
                  </a:lnTo>
                  <a:lnTo>
                    <a:pt x="1181081" y="261386"/>
                  </a:lnTo>
                  <a:lnTo>
                    <a:pt x="1154886" y="300598"/>
                  </a:lnTo>
                  <a:lnTo>
                    <a:pt x="1128908" y="340250"/>
                  </a:lnTo>
                  <a:lnTo>
                    <a:pt x="1103150" y="380336"/>
                  </a:lnTo>
                  <a:lnTo>
                    <a:pt x="1077615" y="420845"/>
                  </a:lnTo>
                  <a:lnTo>
                    <a:pt x="1052306" y="461769"/>
                  </a:lnTo>
                  <a:lnTo>
                    <a:pt x="1027225" y="503099"/>
                  </a:lnTo>
                  <a:lnTo>
                    <a:pt x="1002376" y="544827"/>
                  </a:lnTo>
                  <a:lnTo>
                    <a:pt x="977760" y="586943"/>
                  </a:lnTo>
                  <a:lnTo>
                    <a:pt x="953382" y="629440"/>
                  </a:lnTo>
                  <a:lnTo>
                    <a:pt x="929242" y="672308"/>
                  </a:lnTo>
                  <a:lnTo>
                    <a:pt x="905345" y="715538"/>
                  </a:lnTo>
                  <a:lnTo>
                    <a:pt x="881693" y="759121"/>
                  </a:lnTo>
                  <a:lnTo>
                    <a:pt x="858289" y="803050"/>
                  </a:lnTo>
                  <a:lnTo>
                    <a:pt x="835135" y="847314"/>
                  </a:lnTo>
                  <a:lnTo>
                    <a:pt x="812235" y="891906"/>
                  </a:lnTo>
                  <a:lnTo>
                    <a:pt x="789591" y="936817"/>
                  </a:lnTo>
                  <a:lnTo>
                    <a:pt x="767206" y="982037"/>
                  </a:lnTo>
                  <a:lnTo>
                    <a:pt x="745083" y="1027558"/>
                  </a:lnTo>
                  <a:lnTo>
                    <a:pt x="723224" y="1073372"/>
                  </a:lnTo>
                  <a:lnTo>
                    <a:pt x="701632" y="1119469"/>
                  </a:lnTo>
                  <a:lnTo>
                    <a:pt x="680310" y="1165841"/>
                  </a:lnTo>
                  <a:lnTo>
                    <a:pt x="659261" y="1212478"/>
                  </a:lnTo>
                  <a:lnTo>
                    <a:pt x="638488" y="1259373"/>
                  </a:lnTo>
                  <a:lnTo>
                    <a:pt x="617993" y="1306516"/>
                  </a:lnTo>
                  <a:lnTo>
                    <a:pt x="597779" y="1353899"/>
                  </a:lnTo>
                  <a:lnTo>
                    <a:pt x="577849" y="1401513"/>
                  </a:lnTo>
                  <a:lnTo>
                    <a:pt x="558206" y="1449349"/>
                  </a:lnTo>
                  <a:lnTo>
                    <a:pt x="538852" y="1497398"/>
                  </a:lnTo>
                  <a:lnTo>
                    <a:pt x="519790" y="1545651"/>
                  </a:lnTo>
                  <a:lnTo>
                    <a:pt x="501023" y="1594101"/>
                  </a:lnTo>
                  <a:lnTo>
                    <a:pt x="482554" y="1642737"/>
                  </a:lnTo>
                  <a:lnTo>
                    <a:pt x="464386" y="1691552"/>
                  </a:lnTo>
                  <a:lnTo>
                    <a:pt x="446520" y="1740536"/>
                  </a:lnTo>
                  <a:lnTo>
                    <a:pt x="428961" y="1789681"/>
                  </a:lnTo>
                  <a:lnTo>
                    <a:pt x="411711" y="1838978"/>
                  </a:lnTo>
                  <a:lnTo>
                    <a:pt x="394772" y="1888418"/>
                  </a:lnTo>
                  <a:lnTo>
                    <a:pt x="378148" y="1937993"/>
                  </a:lnTo>
                  <a:lnTo>
                    <a:pt x="361840" y="1987693"/>
                  </a:lnTo>
                  <a:lnTo>
                    <a:pt x="345853" y="2037510"/>
                  </a:lnTo>
                  <a:lnTo>
                    <a:pt x="330188" y="2087435"/>
                  </a:lnTo>
                  <a:lnTo>
                    <a:pt x="314849" y="2137460"/>
                  </a:lnTo>
                  <a:lnTo>
                    <a:pt x="299838" y="2187575"/>
                  </a:lnTo>
                  <a:lnTo>
                    <a:pt x="285158" y="2237771"/>
                  </a:lnTo>
                  <a:lnTo>
                    <a:pt x="270812" y="2288041"/>
                  </a:lnTo>
                  <a:lnTo>
                    <a:pt x="256803" y="2338375"/>
                  </a:lnTo>
                  <a:lnTo>
                    <a:pt x="243132" y="2388765"/>
                  </a:lnTo>
                  <a:lnTo>
                    <a:pt x="229804" y="2439201"/>
                  </a:lnTo>
                  <a:lnTo>
                    <a:pt x="216821" y="2489675"/>
                  </a:lnTo>
                  <a:lnTo>
                    <a:pt x="204186" y="2540179"/>
                  </a:lnTo>
                  <a:lnTo>
                    <a:pt x="191900" y="2590703"/>
                  </a:lnTo>
                  <a:lnTo>
                    <a:pt x="179968" y="2641238"/>
                  </a:lnTo>
                  <a:lnTo>
                    <a:pt x="168392" y="2691776"/>
                  </a:lnTo>
                  <a:lnTo>
                    <a:pt x="157175" y="2742309"/>
                  </a:lnTo>
                  <a:lnTo>
                    <a:pt x="146319" y="2792827"/>
                  </a:lnTo>
                  <a:lnTo>
                    <a:pt x="135828" y="2843321"/>
                  </a:lnTo>
                  <a:lnTo>
                    <a:pt x="125704" y="2893783"/>
                  </a:lnTo>
                  <a:lnTo>
                    <a:pt x="115949" y="2944204"/>
                  </a:lnTo>
                  <a:lnTo>
                    <a:pt x="106567" y="2994576"/>
                  </a:lnTo>
                  <a:lnTo>
                    <a:pt x="97561" y="3044889"/>
                  </a:lnTo>
                  <a:lnTo>
                    <a:pt x="88932" y="3095134"/>
                  </a:lnTo>
                  <a:lnTo>
                    <a:pt x="80685" y="3145304"/>
                  </a:lnTo>
                  <a:lnTo>
                    <a:pt x="72821" y="3195389"/>
                  </a:lnTo>
                  <a:lnTo>
                    <a:pt x="65344" y="3245380"/>
                  </a:lnTo>
                  <a:lnTo>
                    <a:pt x="58256" y="3295269"/>
                  </a:lnTo>
                  <a:lnTo>
                    <a:pt x="51559" y="3345046"/>
                  </a:lnTo>
                  <a:lnTo>
                    <a:pt x="45258" y="3394704"/>
                  </a:lnTo>
                  <a:lnTo>
                    <a:pt x="39354" y="3444233"/>
                  </a:lnTo>
                  <a:lnTo>
                    <a:pt x="33851" y="3493625"/>
                  </a:lnTo>
                  <a:lnTo>
                    <a:pt x="28751" y="3542871"/>
                  </a:lnTo>
                  <a:lnTo>
                    <a:pt x="24056" y="3591961"/>
                  </a:lnTo>
                  <a:lnTo>
                    <a:pt x="19771" y="3640888"/>
                  </a:lnTo>
                  <a:lnTo>
                    <a:pt x="15896" y="3689642"/>
                  </a:lnTo>
                  <a:lnTo>
                    <a:pt x="12436" y="3738215"/>
                  </a:lnTo>
                  <a:lnTo>
                    <a:pt x="9393" y="3786598"/>
                  </a:lnTo>
                  <a:lnTo>
                    <a:pt x="6770" y="3834783"/>
                  </a:lnTo>
                  <a:lnTo>
                    <a:pt x="4569" y="3882759"/>
                  </a:lnTo>
                  <a:lnTo>
                    <a:pt x="2793" y="3930520"/>
                  </a:lnTo>
                  <a:lnTo>
                    <a:pt x="1446" y="3978055"/>
                  </a:lnTo>
                  <a:lnTo>
                    <a:pt x="529" y="4025356"/>
                  </a:lnTo>
                  <a:lnTo>
                    <a:pt x="46" y="4072415"/>
                  </a:lnTo>
                  <a:lnTo>
                    <a:pt x="0" y="4119222"/>
                  </a:lnTo>
                  <a:lnTo>
                    <a:pt x="392" y="4165769"/>
                  </a:lnTo>
                  <a:lnTo>
                    <a:pt x="1226" y="4212047"/>
                  </a:lnTo>
                  <a:lnTo>
                    <a:pt x="2505" y="4258047"/>
                  </a:lnTo>
                  <a:lnTo>
                    <a:pt x="4232" y="4303761"/>
                  </a:lnTo>
                  <a:lnTo>
                    <a:pt x="6409" y="4349180"/>
                  </a:lnTo>
                  <a:lnTo>
                    <a:pt x="9039" y="4394294"/>
                  </a:lnTo>
                  <a:lnTo>
                    <a:pt x="12124" y="4439096"/>
                  </a:lnTo>
                  <a:lnTo>
                    <a:pt x="15669" y="4483576"/>
                  </a:lnTo>
                  <a:lnTo>
                    <a:pt x="19674" y="4527726"/>
                  </a:lnTo>
                  <a:lnTo>
                    <a:pt x="24144" y="4571536"/>
                  </a:lnTo>
                  <a:lnTo>
                    <a:pt x="29080" y="4614999"/>
                  </a:lnTo>
                  <a:lnTo>
                    <a:pt x="34486" y="4658105"/>
                  </a:lnTo>
                  <a:lnTo>
                    <a:pt x="40365" y="4700846"/>
                  </a:lnTo>
                  <a:lnTo>
                    <a:pt x="46719" y="4743213"/>
                  </a:lnTo>
                  <a:lnTo>
                    <a:pt x="53551" y="4785196"/>
                  </a:lnTo>
                  <a:lnTo>
                    <a:pt x="60863" y="4826788"/>
                  </a:lnTo>
                  <a:lnTo>
                    <a:pt x="68659" y="4867979"/>
                  </a:lnTo>
                  <a:lnTo>
                    <a:pt x="76942" y="4908761"/>
                  </a:lnTo>
                  <a:lnTo>
                    <a:pt x="85713" y="4949125"/>
                  </a:lnTo>
                  <a:lnTo>
                    <a:pt x="94976" y="4989063"/>
                  </a:lnTo>
                  <a:lnTo>
                    <a:pt x="104734" y="5028564"/>
                  </a:lnTo>
                  <a:lnTo>
                    <a:pt x="114989" y="5067622"/>
                  </a:lnTo>
                  <a:lnTo>
                    <a:pt x="125745" y="5106226"/>
                  </a:lnTo>
                  <a:lnTo>
                    <a:pt x="137003" y="5144368"/>
                  </a:lnTo>
                  <a:lnTo>
                    <a:pt x="148767" y="5182040"/>
                  </a:lnTo>
                  <a:lnTo>
                    <a:pt x="161040" y="5219232"/>
                  </a:lnTo>
                  <a:lnTo>
                    <a:pt x="173823" y="5255937"/>
                  </a:lnTo>
                  <a:lnTo>
                    <a:pt x="187121" y="5292144"/>
                  </a:lnTo>
                  <a:lnTo>
                    <a:pt x="200936" y="5327845"/>
                  </a:lnTo>
                  <a:lnTo>
                    <a:pt x="230126" y="5397696"/>
                  </a:lnTo>
                  <a:lnTo>
                    <a:pt x="261418" y="5465418"/>
                  </a:lnTo>
                  <a:lnTo>
                    <a:pt x="294831" y="5530943"/>
                  </a:lnTo>
                  <a:lnTo>
                    <a:pt x="330390" y="5594198"/>
                  </a:lnTo>
                  <a:lnTo>
                    <a:pt x="368115" y="5655116"/>
                  </a:lnTo>
                  <a:lnTo>
                    <a:pt x="408030" y="5713624"/>
                  </a:lnTo>
                  <a:lnTo>
                    <a:pt x="450156" y="5769654"/>
                  </a:lnTo>
                  <a:lnTo>
                    <a:pt x="494516" y="5823135"/>
                  </a:lnTo>
                  <a:lnTo>
                    <a:pt x="541131" y="5873996"/>
                  </a:lnTo>
                  <a:lnTo>
                    <a:pt x="590024" y="5922168"/>
                  </a:lnTo>
                  <a:lnTo>
                    <a:pt x="641218" y="5967581"/>
                  </a:lnTo>
                  <a:lnTo>
                    <a:pt x="697764" y="6012380"/>
                  </a:lnTo>
                  <a:lnTo>
                    <a:pt x="760286" y="6055882"/>
                  </a:lnTo>
                  <a:lnTo>
                    <a:pt x="792705" y="6076249"/>
                  </a:lnTo>
                  <a:lnTo>
                    <a:pt x="825880" y="6095703"/>
                  </a:lnTo>
                  <a:lnTo>
                    <a:pt x="859798" y="6114250"/>
                  </a:lnTo>
                  <a:lnTo>
                    <a:pt x="894449" y="6131898"/>
                  </a:lnTo>
                  <a:lnTo>
                    <a:pt x="929819" y="6148653"/>
                  </a:lnTo>
                  <a:lnTo>
                    <a:pt x="965897" y="6164522"/>
                  </a:lnTo>
                  <a:lnTo>
                    <a:pt x="1002671" y="6179513"/>
                  </a:lnTo>
                  <a:lnTo>
                    <a:pt x="1040130" y="6193633"/>
                  </a:lnTo>
                  <a:lnTo>
                    <a:pt x="1078260" y="6206887"/>
                  </a:lnTo>
                  <a:lnTo>
                    <a:pt x="1117050" y="6219284"/>
                  </a:lnTo>
                  <a:lnTo>
                    <a:pt x="1156488" y="6230831"/>
                  </a:lnTo>
                  <a:lnTo>
                    <a:pt x="1196563" y="6241533"/>
                  </a:lnTo>
                  <a:lnTo>
                    <a:pt x="1237262" y="6251399"/>
                  </a:lnTo>
                  <a:lnTo>
                    <a:pt x="1278572" y="6260435"/>
                  </a:lnTo>
                  <a:lnTo>
                    <a:pt x="1320483" y="6268649"/>
                  </a:lnTo>
                  <a:lnTo>
                    <a:pt x="1362983" y="6276046"/>
                  </a:lnTo>
                  <a:lnTo>
                    <a:pt x="1406058" y="6282635"/>
                  </a:lnTo>
                  <a:lnTo>
                    <a:pt x="1449698" y="6288422"/>
                  </a:lnTo>
                  <a:lnTo>
                    <a:pt x="1493891" y="6293414"/>
                  </a:lnTo>
                  <a:lnTo>
                    <a:pt x="1538624" y="6297618"/>
                  </a:lnTo>
                  <a:lnTo>
                    <a:pt x="1583885" y="6301041"/>
                  </a:lnTo>
                  <a:lnTo>
                    <a:pt x="1629662" y="6303690"/>
                  </a:lnTo>
                  <a:lnTo>
                    <a:pt x="1675945" y="6305572"/>
                  </a:lnTo>
                  <a:lnTo>
                    <a:pt x="1722719" y="6306694"/>
                  </a:lnTo>
                  <a:lnTo>
                    <a:pt x="1769974" y="6307063"/>
                  </a:lnTo>
                  <a:lnTo>
                    <a:pt x="1817698" y="6306686"/>
                  </a:lnTo>
                  <a:lnTo>
                    <a:pt x="1865879" y="6305569"/>
                  </a:lnTo>
                  <a:lnTo>
                    <a:pt x="1914504" y="6303721"/>
                  </a:lnTo>
                  <a:lnTo>
                    <a:pt x="1963562" y="6301147"/>
                  </a:lnTo>
                  <a:lnTo>
                    <a:pt x="2013041" y="6297856"/>
                  </a:lnTo>
                  <a:lnTo>
                    <a:pt x="2062928" y="6293853"/>
                  </a:lnTo>
                  <a:lnTo>
                    <a:pt x="2113212" y="6289146"/>
                  </a:lnTo>
                  <a:lnTo>
                    <a:pt x="2163881" y="6283741"/>
                  </a:lnTo>
                  <a:lnTo>
                    <a:pt x="2214923" y="6277646"/>
                  </a:lnTo>
                  <a:lnTo>
                    <a:pt x="2266326" y="6270868"/>
                  </a:lnTo>
                  <a:lnTo>
                    <a:pt x="2318078" y="6263414"/>
                  </a:lnTo>
                  <a:lnTo>
                    <a:pt x="2370166" y="6255290"/>
                  </a:lnTo>
                  <a:lnTo>
                    <a:pt x="2422580" y="6246504"/>
                  </a:lnTo>
                  <a:lnTo>
                    <a:pt x="2475307" y="6237062"/>
                  </a:lnTo>
                  <a:lnTo>
                    <a:pt x="2528335" y="6226972"/>
                  </a:lnTo>
                  <a:lnTo>
                    <a:pt x="2581652" y="6216241"/>
                  </a:lnTo>
                  <a:lnTo>
                    <a:pt x="2635246" y="6204875"/>
                  </a:lnTo>
                  <a:lnTo>
                    <a:pt x="2689105" y="6192881"/>
                  </a:lnTo>
                  <a:lnTo>
                    <a:pt x="2743218" y="6180267"/>
                  </a:lnTo>
                  <a:lnTo>
                    <a:pt x="2797572" y="6167040"/>
                  </a:lnTo>
                  <a:lnTo>
                    <a:pt x="2906955" y="6138771"/>
                  </a:lnTo>
                  <a:lnTo>
                    <a:pt x="3017160" y="6108132"/>
                  </a:lnTo>
                  <a:lnTo>
                    <a:pt x="3128090" y="6075179"/>
                  </a:lnTo>
                  <a:lnTo>
                    <a:pt x="3239651" y="6039966"/>
                  </a:lnTo>
                  <a:lnTo>
                    <a:pt x="3351745" y="6002550"/>
                  </a:lnTo>
                  <a:lnTo>
                    <a:pt x="3407963" y="5983033"/>
                  </a:lnTo>
                  <a:lnTo>
                    <a:pt x="3407963" y="0"/>
                  </a:lnTo>
                  <a:close/>
                </a:path>
              </a:pathLst>
            </a:custGeom>
            <a:solidFill>
              <a:srgbClr val="B2D235"/>
            </a:solidFill>
          </p:spPr>
          <p:txBody>
            <a:bodyPr wrap="square" lIns="0" tIns="0" rIns="0" bIns="0" rtlCol="0"/>
            <a:lstStyle/>
            <a:p>
              <a:endParaRPr sz="1350"/>
            </a:p>
          </p:txBody>
        </p:sp>
        <p:sp>
          <p:nvSpPr>
            <p:cNvPr id="16" name="object 4">
              <a:extLst>
                <a:ext uri="{FF2B5EF4-FFF2-40B4-BE49-F238E27FC236}">
                  <a16:creationId xmlns:a16="http://schemas.microsoft.com/office/drawing/2014/main" id="{B7E0E148-42FE-4599-9732-4877EE9A56C9}"/>
                </a:ext>
              </a:extLst>
            </p:cNvPr>
            <p:cNvSpPr/>
            <p:nvPr/>
          </p:nvSpPr>
          <p:spPr>
            <a:xfrm>
              <a:off x="7097769" y="3303765"/>
              <a:ext cx="5094148" cy="3560026"/>
            </a:xfrm>
            <a:custGeom>
              <a:avLst/>
              <a:gdLst/>
              <a:ahLst/>
              <a:cxnLst/>
              <a:rect l="l" t="t" r="r" b="b"/>
              <a:pathLst>
                <a:path w="1651000" h="1153795">
                  <a:moveTo>
                    <a:pt x="1650948" y="0"/>
                  </a:moveTo>
                  <a:lnTo>
                    <a:pt x="1576453" y="1892"/>
                  </a:lnTo>
                  <a:lnTo>
                    <a:pt x="1530416" y="4717"/>
                  </a:lnTo>
                  <a:lnTo>
                    <a:pt x="1483726" y="8714"/>
                  </a:lnTo>
                  <a:lnTo>
                    <a:pt x="1436465" y="13854"/>
                  </a:lnTo>
                  <a:lnTo>
                    <a:pt x="1388713" y="20113"/>
                  </a:lnTo>
                  <a:lnTo>
                    <a:pt x="1340550" y="27463"/>
                  </a:lnTo>
                  <a:lnTo>
                    <a:pt x="1292057" y="35878"/>
                  </a:lnTo>
                  <a:lnTo>
                    <a:pt x="1243315" y="45332"/>
                  </a:lnTo>
                  <a:lnTo>
                    <a:pt x="1194403" y="55798"/>
                  </a:lnTo>
                  <a:lnTo>
                    <a:pt x="1145403" y="67249"/>
                  </a:lnTo>
                  <a:lnTo>
                    <a:pt x="1096395" y="79659"/>
                  </a:lnTo>
                  <a:lnTo>
                    <a:pt x="1047459" y="93002"/>
                  </a:lnTo>
                  <a:lnTo>
                    <a:pt x="998676" y="107251"/>
                  </a:lnTo>
                  <a:lnTo>
                    <a:pt x="950126" y="122380"/>
                  </a:lnTo>
                  <a:lnTo>
                    <a:pt x="901890" y="138361"/>
                  </a:lnTo>
                  <a:lnTo>
                    <a:pt x="854049" y="155169"/>
                  </a:lnTo>
                  <a:lnTo>
                    <a:pt x="806682" y="172777"/>
                  </a:lnTo>
                  <a:lnTo>
                    <a:pt x="759871" y="191159"/>
                  </a:lnTo>
                  <a:lnTo>
                    <a:pt x="713695" y="210288"/>
                  </a:lnTo>
                  <a:lnTo>
                    <a:pt x="668236" y="230137"/>
                  </a:lnTo>
                  <a:lnTo>
                    <a:pt x="623574" y="250681"/>
                  </a:lnTo>
                  <a:lnTo>
                    <a:pt x="579788" y="271892"/>
                  </a:lnTo>
                  <a:lnTo>
                    <a:pt x="536961" y="293744"/>
                  </a:lnTo>
                  <a:lnTo>
                    <a:pt x="495172" y="316211"/>
                  </a:lnTo>
                  <a:lnTo>
                    <a:pt x="454502" y="339266"/>
                  </a:lnTo>
                  <a:lnTo>
                    <a:pt x="415031" y="362882"/>
                  </a:lnTo>
                  <a:lnTo>
                    <a:pt x="376840" y="387034"/>
                  </a:lnTo>
                  <a:lnTo>
                    <a:pt x="340009" y="411694"/>
                  </a:lnTo>
                  <a:lnTo>
                    <a:pt x="304618" y="436836"/>
                  </a:lnTo>
                  <a:lnTo>
                    <a:pt x="270750" y="462435"/>
                  </a:lnTo>
                  <a:lnTo>
                    <a:pt x="238482" y="488462"/>
                  </a:lnTo>
                  <a:lnTo>
                    <a:pt x="207897" y="514892"/>
                  </a:lnTo>
                  <a:lnTo>
                    <a:pt x="179075" y="541698"/>
                  </a:lnTo>
                  <a:lnTo>
                    <a:pt x="152096" y="568853"/>
                  </a:lnTo>
                  <a:lnTo>
                    <a:pt x="103989" y="624108"/>
                  </a:lnTo>
                  <a:lnTo>
                    <a:pt x="64222" y="680443"/>
                  </a:lnTo>
                  <a:lnTo>
                    <a:pt x="33437" y="737647"/>
                  </a:lnTo>
                  <a:lnTo>
                    <a:pt x="12278" y="795508"/>
                  </a:lnTo>
                  <a:lnTo>
                    <a:pt x="1391" y="853813"/>
                  </a:lnTo>
                  <a:lnTo>
                    <a:pt x="0" y="883067"/>
                  </a:lnTo>
                  <a:lnTo>
                    <a:pt x="1132" y="928341"/>
                  </a:lnTo>
                  <a:lnTo>
                    <a:pt x="4490" y="973382"/>
                  </a:lnTo>
                  <a:lnTo>
                    <a:pt x="10017" y="1018144"/>
                  </a:lnTo>
                  <a:lnTo>
                    <a:pt x="17655" y="1062579"/>
                  </a:lnTo>
                  <a:lnTo>
                    <a:pt x="27346" y="1106639"/>
                  </a:lnTo>
                  <a:lnTo>
                    <a:pt x="39034" y="1150277"/>
                  </a:lnTo>
                  <a:lnTo>
                    <a:pt x="40020" y="1153400"/>
                  </a:lnTo>
                  <a:lnTo>
                    <a:pt x="1650948" y="1153400"/>
                  </a:lnTo>
                  <a:lnTo>
                    <a:pt x="1650948" y="0"/>
                  </a:lnTo>
                  <a:close/>
                </a:path>
              </a:pathLst>
            </a:custGeom>
            <a:solidFill>
              <a:srgbClr val="33A3DC"/>
            </a:solidFill>
          </p:spPr>
          <p:txBody>
            <a:bodyPr wrap="square" lIns="0" tIns="0" rIns="0" bIns="0" rtlCol="0"/>
            <a:lstStyle/>
            <a:p>
              <a:endParaRPr sz="1350"/>
            </a:p>
          </p:txBody>
        </p:sp>
      </p:grpSp>
      <p:sp>
        <p:nvSpPr>
          <p:cNvPr id="8" name="object 5">
            <a:extLst>
              <a:ext uri="{FF2B5EF4-FFF2-40B4-BE49-F238E27FC236}">
                <a16:creationId xmlns:a16="http://schemas.microsoft.com/office/drawing/2014/main" id="{B74E5A2B-D9BE-4023-8B07-A895C11B6AD1}"/>
              </a:ext>
            </a:extLst>
          </p:cNvPr>
          <p:cNvSpPr txBox="1"/>
          <p:nvPr userDrawn="1"/>
        </p:nvSpPr>
        <p:spPr>
          <a:xfrm>
            <a:off x="8450765" y="6236403"/>
            <a:ext cx="3296603" cy="197490"/>
          </a:xfrm>
          <a:prstGeom prst="rect">
            <a:avLst/>
          </a:prstGeom>
        </p:spPr>
        <p:txBody>
          <a:bodyPr vert="horz" wrap="square" lIns="0" tIns="9525" rIns="0" bIns="0" rtlCol="0">
            <a:spAutoFit/>
          </a:bodyPr>
          <a:lstStyle/>
          <a:p>
            <a:pPr marL="9525" algn="ctr">
              <a:lnSpc>
                <a:spcPct val="100000"/>
              </a:lnSpc>
              <a:spcBef>
                <a:spcPts val="75"/>
              </a:spcBef>
            </a:pPr>
            <a:r>
              <a:rPr lang="fr-FR" sz="1200" b="1" spc="-11" err="1">
                <a:solidFill>
                  <a:schemeClr val="bg1"/>
                </a:solidFill>
                <a:latin typeface="Gotham-Book"/>
                <a:cs typeface="Gotham-Book"/>
              </a:rPr>
              <a:t>www.consuel.com</a:t>
            </a:r>
            <a:endParaRPr sz="1200" b="1">
              <a:solidFill>
                <a:schemeClr val="bg1"/>
              </a:solidFill>
              <a:latin typeface="Gotham"/>
              <a:cs typeface="Gotham"/>
            </a:endParaRPr>
          </a:p>
        </p:txBody>
      </p:sp>
      <p:pic>
        <p:nvPicPr>
          <p:cNvPr id="9" name="Image 8">
            <a:extLst>
              <a:ext uri="{FF2B5EF4-FFF2-40B4-BE49-F238E27FC236}">
                <a16:creationId xmlns:a16="http://schemas.microsoft.com/office/drawing/2014/main" id="{A59154D8-C599-4535-9098-601DFD061A21}"/>
              </a:ext>
            </a:extLst>
          </p:cNvPr>
          <p:cNvPicPr>
            <a:picLocks noChangeAspect="1"/>
          </p:cNvPicPr>
          <p:nvPr userDrawn="1"/>
        </p:nvPicPr>
        <p:blipFill>
          <a:blip r:embed="rId2"/>
          <a:stretch>
            <a:fillRect/>
          </a:stretch>
        </p:blipFill>
        <p:spPr>
          <a:xfrm>
            <a:off x="1739900" y="2192869"/>
            <a:ext cx="3728744" cy="1190025"/>
          </a:xfrm>
          <a:prstGeom prst="rect">
            <a:avLst/>
          </a:prstGeom>
        </p:spPr>
      </p:pic>
      <p:sp>
        <p:nvSpPr>
          <p:cNvPr id="2" name="Rectangle 1">
            <a:extLst>
              <a:ext uri="{FF2B5EF4-FFF2-40B4-BE49-F238E27FC236}">
                <a16:creationId xmlns:a16="http://schemas.microsoft.com/office/drawing/2014/main" id="{5E0E5BE1-F48F-4C89-8224-5863B49F7809}"/>
              </a:ext>
            </a:extLst>
          </p:cNvPr>
          <p:cNvSpPr/>
          <p:nvPr userDrawn="1"/>
        </p:nvSpPr>
        <p:spPr>
          <a:xfrm>
            <a:off x="432707" y="391888"/>
            <a:ext cx="1706336" cy="595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Tree>
    <p:extLst>
      <p:ext uri="{BB962C8B-B14F-4D97-AF65-F5344CB8AC3E}">
        <p14:creationId xmlns:p14="http://schemas.microsoft.com/office/powerpoint/2010/main" val="18233189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0CAACC-E435-714D-A102-966470DEA13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395726D-F7B7-CC49-AC0F-C840303794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395DA612-EA9C-A843-91C2-57C74289BA11}"/>
              </a:ext>
            </a:extLst>
          </p:cNvPr>
          <p:cNvSpPr>
            <a:spLocks noGrp="1"/>
          </p:cNvSpPr>
          <p:nvPr>
            <p:ph type="dt" sz="half" idx="10"/>
          </p:nvPr>
        </p:nvSpPr>
        <p:spPr/>
        <p:txBody>
          <a:bodyPr/>
          <a:lstStyle/>
          <a:p>
            <a:r>
              <a:rPr lang="fr-FR"/>
              <a:t>09/12/2022</a:t>
            </a:r>
          </a:p>
        </p:txBody>
      </p:sp>
      <p:sp>
        <p:nvSpPr>
          <p:cNvPr id="5" name="Espace réservé du pied de page 4">
            <a:extLst>
              <a:ext uri="{FF2B5EF4-FFF2-40B4-BE49-F238E27FC236}">
                <a16:creationId xmlns:a16="http://schemas.microsoft.com/office/drawing/2014/main" id="{0FC974F4-F28B-5D40-9FB2-5999B7EC4D6C}"/>
              </a:ext>
            </a:extLst>
          </p:cNvPr>
          <p:cNvSpPr>
            <a:spLocks noGrp="1"/>
          </p:cNvSpPr>
          <p:nvPr>
            <p:ph type="ftr" sz="quarter" idx="11"/>
          </p:nvPr>
        </p:nvSpPr>
        <p:spPr/>
        <p:txBody>
          <a:bodyPr/>
          <a:lstStyle/>
          <a:p>
            <a:r>
              <a:rPr lang="fr-FR"/>
              <a:t>GT PVBAT Fevrier 2023</a:t>
            </a:r>
          </a:p>
        </p:txBody>
      </p:sp>
      <p:sp>
        <p:nvSpPr>
          <p:cNvPr id="6" name="Espace réservé du numéro de diapositive 5">
            <a:extLst>
              <a:ext uri="{FF2B5EF4-FFF2-40B4-BE49-F238E27FC236}">
                <a16:creationId xmlns:a16="http://schemas.microsoft.com/office/drawing/2014/main" id="{197549FB-08BF-4A4D-947E-AF3D5A86A507}"/>
              </a:ext>
            </a:extLst>
          </p:cNvPr>
          <p:cNvSpPr>
            <a:spLocks noGrp="1"/>
          </p:cNvSpPr>
          <p:nvPr>
            <p:ph type="sldNum" sz="quarter" idx="12"/>
          </p:nvPr>
        </p:nvSpPr>
        <p:spPr/>
        <p:txBody>
          <a:bodyPr/>
          <a:lstStyle/>
          <a:p>
            <a:fld id="{D728807F-BD93-D64B-9099-5FE20F045F70}" type="slidenum">
              <a:rPr lang="fr-FR" smtClean="0"/>
              <a:t>‹N°›</a:t>
            </a:fld>
            <a:endParaRPr lang="fr-FR"/>
          </a:p>
        </p:txBody>
      </p:sp>
    </p:spTree>
    <p:extLst>
      <p:ext uri="{BB962C8B-B14F-4D97-AF65-F5344CB8AC3E}">
        <p14:creationId xmlns:p14="http://schemas.microsoft.com/office/powerpoint/2010/main" val="42097211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E1F09C-C1EF-C14E-8B20-441612887358}"/>
              </a:ext>
            </a:extLst>
          </p:cNvPr>
          <p:cNvSpPr>
            <a:spLocks noGrp="1"/>
          </p:cNvSpPr>
          <p:nvPr>
            <p:ph type="title"/>
          </p:nvPr>
        </p:nvSpPr>
        <p:spPr>
          <a:xfrm>
            <a:off x="976629" y="1559798"/>
            <a:ext cx="8865733" cy="638255"/>
          </a:xfrm>
        </p:spPr>
        <p:txBody>
          <a:bodyPr anchor="b">
            <a:normAutofit/>
          </a:bodyPr>
          <a:lstStyle>
            <a:lvl1pPr>
              <a:defRPr sz="3500" b="1" i="0">
                <a:solidFill>
                  <a:srgbClr val="32A3DC"/>
                </a:solidFill>
                <a:latin typeface="Gotham Bold" pitchFamily="2" charset="0"/>
                <a:ea typeface="Verdana" panose="020B0604030504040204" pitchFamily="34" charset="0"/>
                <a:cs typeface="Gotham Bold" pitchFamily="2" charset="0"/>
              </a:defRPr>
            </a:lvl1pPr>
          </a:lstStyle>
          <a:p>
            <a:r>
              <a:rPr lang="fr-FR"/>
              <a:t>Modifiez le style du titre</a:t>
            </a:r>
          </a:p>
        </p:txBody>
      </p:sp>
      <p:sp>
        <p:nvSpPr>
          <p:cNvPr id="3" name="Espace réservé du contenu 2">
            <a:extLst>
              <a:ext uri="{FF2B5EF4-FFF2-40B4-BE49-F238E27FC236}">
                <a16:creationId xmlns:a16="http://schemas.microsoft.com/office/drawing/2014/main" id="{E8CEE685-5254-EF44-8F96-CDE3F5D25B14}"/>
              </a:ext>
            </a:extLst>
          </p:cNvPr>
          <p:cNvSpPr>
            <a:spLocks noGrp="1"/>
          </p:cNvSpPr>
          <p:nvPr>
            <p:ph idx="1"/>
          </p:nvPr>
        </p:nvSpPr>
        <p:spPr>
          <a:xfrm>
            <a:off x="976630" y="2604905"/>
            <a:ext cx="8865733" cy="368753"/>
          </a:xfrm>
        </p:spPr>
        <p:txBody>
          <a:bodyPr>
            <a:normAutofit/>
          </a:bodyPr>
          <a:lstStyle>
            <a:lvl1pPr marL="0" indent="0">
              <a:buNone/>
              <a:defRPr sz="2500" b="0" i="0" baseline="0">
                <a:solidFill>
                  <a:schemeClr val="tx1"/>
                </a:solidFill>
                <a:latin typeface="Gotham Medium" pitchFamily="2" charset="0"/>
                <a:ea typeface="Verdana" panose="020B0604030504040204" pitchFamily="34" charset="0"/>
                <a:cs typeface="Gotham Medium" pitchFamily="2" charset="0"/>
              </a:defRPr>
            </a:lvl1pPr>
          </a:lstStyle>
          <a:p>
            <a:r>
              <a:rPr lang="fr-FR"/>
              <a:t>Modifier les styles du texte du masque</a:t>
            </a:r>
          </a:p>
        </p:txBody>
      </p:sp>
      <p:sp>
        <p:nvSpPr>
          <p:cNvPr id="5" name="Espace réservé du pied de page 4">
            <a:extLst>
              <a:ext uri="{FF2B5EF4-FFF2-40B4-BE49-F238E27FC236}">
                <a16:creationId xmlns:a16="http://schemas.microsoft.com/office/drawing/2014/main" id="{0B2D8E89-608C-3B4E-84AD-C7170267328A}"/>
              </a:ext>
            </a:extLst>
          </p:cNvPr>
          <p:cNvSpPr>
            <a:spLocks noGrp="1"/>
          </p:cNvSpPr>
          <p:nvPr>
            <p:ph type="ftr" sz="quarter" idx="11"/>
          </p:nvPr>
        </p:nvSpPr>
        <p:spPr/>
        <p:txBody>
          <a:bodyPr/>
          <a:lstStyle/>
          <a:p>
            <a:r>
              <a:rPr lang="fr-FR"/>
              <a:t>GT PVBAT Fevrier 2023</a:t>
            </a:r>
          </a:p>
        </p:txBody>
      </p:sp>
      <p:sp>
        <p:nvSpPr>
          <p:cNvPr id="6" name="Espace réservé du numéro de diapositive 5">
            <a:extLst>
              <a:ext uri="{FF2B5EF4-FFF2-40B4-BE49-F238E27FC236}">
                <a16:creationId xmlns:a16="http://schemas.microsoft.com/office/drawing/2014/main" id="{E21B8B32-AF02-BA40-A517-14E6FDBA40EB}"/>
              </a:ext>
            </a:extLst>
          </p:cNvPr>
          <p:cNvSpPr>
            <a:spLocks noGrp="1"/>
          </p:cNvSpPr>
          <p:nvPr>
            <p:ph type="sldNum" sz="quarter" idx="12"/>
          </p:nvPr>
        </p:nvSpPr>
        <p:spPr/>
        <p:txBody>
          <a:bodyPr/>
          <a:lstStyle/>
          <a:p>
            <a:fld id="{D728807F-BD93-D64B-9099-5FE20F045F70}" type="slidenum">
              <a:rPr lang="fr-FR" smtClean="0"/>
              <a:t>‹N°›</a:t>
            </a:fld>
            <a:endParaRPr lang="fr-FR"/>
          </a:p>
        </p:txBody>
      </p:sp>
      <p:sp>
        <p:nvSpPr>
          <p:cNvPr id="11" name="Espace réservé du contenu 2">
            <a:extLst>
              <a:ext uri="{FF2B5EF4-FFF2-40B4-BE49-F238E27FC236}">
                <a16:creationId xmlns:a16="http://schemas.microsoft.com/office/drawing/2014/main" id="{89E56E20-A937-4944-B4B9-282B2FCC04F1}"/>
              </a:ext>
            </a:extLst>
          </p:cNvPr>
          <p:cNvSpPr>
            <a:spLocks noGrp="1"/>
          </p:cNvSpPr>
          <p:nvPr>
            <p:ph idx="13"/>
          </p:nvPr>
        </p:nvSpPr>
        <p:spPr>
          <a:xfrm>
            <a:off x="976629" y="2935558"/>
            <a:ext cx="8865735" cy="3513563"/>
          </a:xfrm>
        </p:spPr>
        <p:txBody>
          <a:bodyPr>
            <a:normAutofit/>
          </a:bodyPr>
          <a:lstStyle>
            <a:lvl1pPr marL="0" indent="0">
              <a:buNone/>
              <a:defRPr sz="2000" b="0" i="0">
                <a:solidFill>
                  <a:schemeClr val="tx1"/>
                </a:solidFill>
                <a:latin typeface="Gotham Book" pitchFamily="2" charset="0"/>
                <a:ea typeface="Verdana" panose="020B0604030504040204" pitchFamily="34" charset="0"/>
                <a:cs typeface="Verdana" panose="020B0604030504040204" pitchFamily="34" charset="0"/>
              </a:defRPr>
            </a:lvl1pPr>
          </a:lstStyle>
          <a:p>
            <a:r>
              <a:rPr lang="fr-FR"/>
              <a:t>Modifier les styles du texte du masque
Deuxième niveau
Troisième niveau
Quatrième niveau
Cinquième niveau</a:t>
            </a:r>
          </a:p>
        </p:txBody>
      </p:sp>
      <p:sp>
        <p:nvSpPr>
          <p:cNvPr id="12" name="object 3">
            <a:extLst>
              <a:ext uri="{FF2B5EF4-FFF2-40B4-BE49-F238E27FC236}">
                <a16:creationId xmlns:a16="http://schemas.microsoft.com/office/drawing/2014/main" id="{5B3EACE0-9D7B-1E44-8520-2B620F82EBCA}"/>
              </a:ext>
            </a:extLst>
          </p:cNvPr>
          <p:cNvSpPr/>
          <p:nvPr userDrawn="1"/>
        </p:nvSpPr>
        <p:spPr>
          <a:xfrm>
            <a:off x="9842365" y="5054943"/>
            <a:ext cx="2210435" cy="1805305"/>
          </a:xfrm>
          <a:custGeom>
            <a:avLst/>
            <a:gdLst/>
            <a:ahLst/>
            <a:cxnLst/>
            <a:rect l="l" t="t" r="r" b="b"/>
            <a:pathLst>
              <a:path w="2210434" h="1805304">
                <a:moveTo>
                  <a:pt x="1001141" y="0"/>
                </a:moveTo>
                <a:lnTo>
                  <a:pt x="955441" y="619"/>
                </a:lnTo>
                <a:lnTo>
                  <a:pt x="909925" y="3135"/>
                </a:lnTo>
                <a:lnTo>
                  <a:pt x="864661" y="7583"/>
                </a:lnTo>
                <a:lnTo>
                  <a:pt x="819713" y="13997"/>
                </a:lnTo>
                <a:lnTo>
                  <a:pt x="775150" y="22411"/>
                </a:lnTo>
                <a:lnTo>
                  <a:pt x="711195" y="41550"/>
                </a:lnTo>
                <a:lnTo>
                  <a:pt x="648501" y="71054"/>
                </a:lnTo>
                <a:lnTo>
                  <a:pt x="587301" y="110188"/>
                </a:lnTo>
                <a:lnTo>
                  <a:pt x="527827" y="158216"/>
                </a:lnTo>
                <a:lnTo>
                  <a:pt x="498810" y="185336"/>
                </a:lnTo>
                <a:lnTo>
                  <a:pt x="470311" y="214405"/>
                </a:lnTo>
                <a:lnTo>
                  <a:pt x="442360" y="245330"/>
                </a:lnTo>
                <a:lnTo>
                  <a:pt x="414986" y="278019"/>
                </a:lnTo>
                <a:lnTo>
                  <a:pt x="388218" y="312381"/>
                </a:lnTo>
                <a:lnTo>
                  <a:pt x="362084" y="348324"/>
                </a:lnTo>
                <a:lnTo>
                  <a:pt x="336614" y="385756"/>
                </a:lnTo>
                <a:lnTo>
                  <a:pt x="311837" y="424585"/>
                </a:lnTo>
                <a:lnTo>
                  <a:pt x="287782" y="464719"/>
                </a:lnTo>
                <a:lnTo>
                  <a:pt x="264478" y="506066"/>
                </a:lnTo>
                <a:lnTo>
                  <a:pt x="241954" y="548535"/>
                </a:lnTo>
                <a:lnTo>
                  <a:pt x="220239" y="592034"/>
                </a:lnTo>
                <a:lnTo>
                  <a:pt x="199362" y="636471"/>
                </a:lnTo>
                <a:lnTo>
                  <a:pt x="179353" y="681753"/>
                </a:lnTo>
                <a:lnTo>
                  <a:pt x="160239" y="727790"/>
                </a:lnTo>
                <a:lnTo>
                  <a:pt x="142051" y="774489"/>
                </a:lnTo>
                <a:lnTo>
                  <a:pt x="124817" y="821758"/>
                </a:lnTo>
                <a:lnTo>
                  <a:pt x="108566" y="869506"/>
                </a:lnTo>
                <a:lnTo>
                  <a:pt x="93327" y="917641"/>
                </a:lnTo>
                <a:lnTo>
                  <a:pt x="79130" y="966070"/>
                </a:lnTo>
                <a:lnTo>
                  <a:pt x="66003" y="1014703"/>
                </a:lnTo>
                <a:lnTo>
                  <a:pt x="53976" y="1063447"/>
                </a:lnTo>
                <a:lnTo>
                  <a:pt x="43078" y="1112210"/>
                </a:lnTo>
                <a:lnTo>
                  <a:pt x="33336" y="1160900"/>
                </a:lnTo>
                <a:lnTo>
                  <a:pt x="24782" y="1209427"/>
                </a:lnTo>
                <a:lnTo>
                  <a:pt x="17443" y="1257697"/>
                </a:lnTo>
                <a:lnTo>
                  <a:pt x="11349" y="1305619"/>
                </a:lnTo>
                <a:lnTo>
                  <a:pt x="6528" y="1353101"/>
                </a:lnTo>
                <a:lnTo>
                  <a:pt x="3011" y="1400051"/>
                </a:lnTo>
                <a:lnTo>
                  <a:pt x="825" y="1446377"/>
                </a:lnTo>
                <a:lnTo>
                  <a:pt x="0" y="1491988"/>
                </a:lnTo>
                <a:lnTo>
                  <a:pt x="564" y="1536792"/>
                </a:lnTo>
                <a:lnTo>
                  <a:pt x="2548" y="1580697"/>
                </a:lnTo>
                <a:lnTo>
                  <a:pt x="6006" y="1623831"/>
                </a:lnTo>
                <a:lnTo>
                  <a:pt x="10889" y="1665441"/>
                </a:lnTo>
                <a:lnTo>
                  <a:pt x="17303" y="1706097"/>
                </a:lnTo>
                <a:lnTo>
                  <a:pt x="25253" y="1745486"/>
                </a:lnTo>
                <a:lnTo>
                  <a:pt x="34767" y="1783517"/>
                </a:lnTo>
                <a:lnTo>
                  <a:pt x="41214" y="1804748"/>
                </a:lnTo>
                <a:lnTo>
                  <a:pt x="1503444" y="1804748"/>
                </a:lnTo>
                <a:lnTo>
                  <a:pt x="1562072" y="1767953"/>
                </a:lnTo>
                <a:lnTo>
                  <a:pt x="1604039" y="1740240"/>
                </a:lnTo>
                <a:lnTo>
                  <a:pt x="1645228" y="1711929"/>
                </a:lnTo>
                <a:lnTo>
                  <a:pt x="1685567" y="1683062"/>
                </a:lnTo>
                <a:lnTo>
                  <a:pt x="1724982" y="1653682"/>
                </a:lnTo>
                <a:lnTo>
                  <a:pt x="1763400" y="1623831"/>
                </a:lnTo>
                <a:lnTo>
                  <a:pt x="1800748" y="1593552"/>
                </a:lnTo>
                <a:lnTo>
                  <a:pt x="1836952" y="1562888"/>
                </a:lnTo>
                <a:lnTo>
                  <a:pt x="1871940" y="1531881"/>
                </a:lnTo>
                <a:lnTo>
                  <a:pt x="1905639" y="1500574"/>
                </a:lnTo>
                <a:lnTo>
                  <a:pt x="1937974" y="1469010"/>
                </a:lnTo>
                <a:lnTo>
                  <a:pt x="1968872" y="1437231"/>
                </a:lnTo>
                <a:lnTo>
                  <a:pt x="1998262" y="1405280"/>
                </a:lnTo>
                <a:lnTo>
                  <a:pt x="2026068" y="1373199"/>
                </a:lnTo>
                <a:lnTo>
                  <a:pt x="2052219" y="1341032"/>
                </a:lnTo>
                <a:lnTo>
                  <a:pt x="2076640" y="1308821"/>
                </a:lnTo>
                <a:lnTo>
                  <a:pt x="2099259" y="1276608"/>
                </a:lnTo>
                <a:lnTo>
                  <a:pt x="2120002" y="1244437"/>
                </a:lnTo>
                <a:lnTo>
                  <a:pt x="2155569" y="1180388"/>
                </a:lnTo>
                <a:lnTo>
                  <a:pt x="2182754" y="1117016"/>
                </a:lnTo>
                <a:lnTo>
                  <a:pt x="2200972" y="1054662"/>
                </a:lnTo>
                <a:lnTo>
                  <a:pt x="2209638" y="993666"/>
                </a:lnTo>
                <a:lnTo>
                  <a:pt x="2210205" y="963785"/>
                </a:lnTo>
                <a:lnTo>
                  <a:pt x="2208164" y="934371"/>
                </a:lnTo>
                <a:lnTo>
                  <a:pt x="2192922" y="861418"/>
                </a:lnTo>
                <a:lnTo>
                  <a:pt x="2180273" y="818059"/>
                </a:lnTo>
                <a:lnTo>
                  <a:pt x="2165561" y="775424"/>
                </a:lnTo>
                <a:lnTo>
                  <a:pt x="2148851" y="733549"/>
                </a:lnTo>
                <a:lnTo>
                  <a:pt x="2130212" y="692466"/>
                </a:lnTo>
                <a:lnTo>
                  <a:pt x="2109707" y="652212"/>
                </a:lnTo>
                <a:lnTo>
                  <a:pt x="2087404" y="612820"/>
                </a:lnTo>
                <a:lnTo>
                  <a:pt x="2063368" y="574325"/>
                </a:lnTo>
                <a:lnTo>
                  <a:pt x="2037667" y="536761"/>
                </a:lnTo>
                <a:lnTo>
                  <a:pt x="2010365" y="500164"/>
                </a:lnTo>
                <a:lnTo>
                  <a:pt x="1981529" y="464566"/>
                </a:lnTo>
                <a:lnTo>
                  <a:pt x="1951224" y="430004"/>
                </a:lnTo>
                <a:lnTo>
                  <a:pt x="1919519" y="396511"/>
                </a:lnTo>
                <a:lnTo>
                  <a:pt x="1886477" y="364121"/>
                </a:lnTo>
                <a:lnTo>
                  <a:pt x="1852166" y="332870"/>
                </a:lnTo>
                <a:lnTo>
                  <a:pt x="1816651" y="302792"/>
                </a:lnTo>
                <a:lnTo>
                  <a:pt x="1779999" y="273921"/>
                </a:lnTo>
                <a:lnTo>
                  <a:pt x="1742276" y="246291"/>
                </a:lnTo>
                <a:lnTo>
                  <a:pt x="1703547" y="219938"/>
                </a:lnTo>
                <a:lnTo>
                  <a:pt x="1663880" y="194896"/>
                </a:lnTo>
                <a:lnTo>
                  <a:pt x="1623339" y="171199"/>
                </a:lnTo>
                <a:lnTo>
                  <a:pt x="1581992" y="148882"/>
                </a:lnTo>
                <a:lnTo>
                  <a:pt x="1539904" y="127979"/>
                </a:lnTo>
                <a:lnTo>
                  <a:pt x="1497141" y="108524"/>
                </a:lnTo>
                <a:lnTo>
                  <a:pt x="1453770" y="90553"/>
                </a:lnTo>
                <a:lnTo>
                  <a:pt x="1409857" y="74099"/>
                </a:lnTo>
                <a:lnTo>
                  <a:pt x="1365468" y="59197"/>
                </a:lnTo>
                <a:lnTo>
                  <a:pt x="1320668" y="45882"/>
                </a:lnTo>
                <a:lnTo>
                  <a:pt x="1275524" y="34189"/>
                </a:lnTo>
                <a:lnTo>
                  <a:pt x="1230103" y="24150"/>
                </a:lnTo>
                <a:lnTo>
                  <a:pt x="1184470" y="15802"/>
                </a:lnTo>
                <a:lnTo>
                  <a:pt x="1138691" y="9178"/>
                </a:lnTo>
                <a:lnTo>
                  <a:pt x="1092832" y="4314"/>
                </a:lnTo>
                <a:lnTo>
                  <a:pt x="1046960" y="1243"/>
                </a:lnTo>
                <a:lnTo>
                  <a:pt x="1001141" y="0"/>
                </a:lnTo>
                <a:close/>
              </a:path>
            </a:pathLst>
          </a:custGeom>
          <a:solidFill>
            <a:srgbClr val="B2D435"/>
          </a:solidFill>
        </p:spPr>
        <p:txBody>
          <a:bodyPr wrap="square" lIns="0" tIns="0" rIns="0" bIns="0" rtlCol="0"/>
          <a:lstStyle/>
          <a:p>
            <a:endParaRPr/>
          </a:p>
        </p:txBody>
      </p:sp>
      <p:pic>
        <p:nvPicPr>
          <p:cNvPr id="15" name="Image 14">
            <a:extLst>
              <a:ext uri="{FF2B5EF4-FFF2-40B4-BE49-F238E27FC236}">
                <a16:creationId xmlns:a16="http://schemas.microsoft.com/office/drawing/2014/main" id="{305D4D69-7706-DC41-B927-B07DBCF6A2E4}"/>
              </a:ext>
            </a:extLst>
          </p:cNvPr>
          <p:cNvPicPr>
            <a:picLocks noChangeAspect="1"/>
          </p:cNvPicPr>
          <p:nvPr userDrawn="1"/>
        </p:nvPicPr>
        <p:blipFill>
          <a:blip r:embed="rId2"/>
          <a:stretch>
            <a:fillRect/>
          </a:stretch>
        </p:blipFill>
        <p:spPr>
          <a:xfrm>
            <a:off x="478789" y="467693"/>
            <a:ext cx="1590040" cy="421847"/>
          </a:xfrm>
          <a:prstGeom prst="rect">
            <a:avLst/>
          </a:prstGeom>
        </p:spPr>
      </p:pic>
      <p:sp>
        <p:nvSpPr>
          <p:cNvPr id="17" name="object 4">
            <a:extLst>
              <a:ext uri="{FF2B5EF4-FFF2-40B4-BE49-F238E27FC236}">
                <a16:creationId xmlns:a16="http://schemas.microsoft.com/office/drawing/2014/main" id="{7407F00B-4829-114E-98AF-DF69332C8339}"/>
              </a:ext>
            </a:extLst>
          </p:cNvPr>
          <p:cNvSpPr/>
          <p:nvPr userDrawn="1"/>
        </p:nvSpPr>
        <p:spPr>
          <a:xfrm>
            <a:off x="10547351" y="5704205"/>
            <a:ext cx="1651000" cy="1153795"/>
          </a:xfrm>
          <a:custGeom>
            <a:avLst/>
            <a:gdLst/>
            <a:ahLst/>
            <a:cxnLst/>
            <a:rect l="l" t="t" r="r" b="b"/>
            <a:pathLst>
              <a:path w="1651000" h="1153795">
                <a:moveTo>
                  <a:pt x="1650948" y="0"/>
                </a:moveTo>
                <a:lnTo>
                  <a:pt x="1576453" y="1892"/>
                </a:lnTo>
                <a:lnTo>
                  <a:pt x="1530416" y="4717"/>
                </a:lnTo>
                <a:lnTo>
                  <a:pt x="1483726" y="8714"/>
                </a:lnTo>
                <a:lnTo>
                  <a:pt x="1436465" y="13854"/>
                </a:lnTo>
                <a:lnTo>
                  <a:pt x="1388713" y="20113"/>
                </a:lnTo>
                <a:lnTo>
                  <a:pt x="1340550" y="27463"/>
                </a:lnTo>
                <a:lnTo>
                  <a:pt x="1292057" y="35878"/>
                </a:lnTo>
                <a:lnTo>
                  <a:pt x="1243315" y="45332"/>
                </a:lnTo>
                <a:lnTo>
                  <a:pt x="1194403" y="55798"/>
                </a:lnTo>
                <a:lnTo>
                  <a:pt x="1145403" y="67249"/>
                </a:lnTo>
                <a:lnTo>
                  <a:pt x="1096395" y="79659"/>
                </a:lnTo>
                <a:lnTo>
                  <a:pt x="1047459" y="93002"/>
                </a:lnTo>
                <a:lnTo>
                  <a:pt x="998676" y="107251"/>
                </a:lnTo>
                <a:lnTo>
                  <a:pt x="950126" y="122380"/>
                </a:lnTo>
                <a:lnTo>
                  <a:pt x="901890" y="138361"/>
                </a:lnTo>
                <a:lnTo>
                  <a:pt x="854049" y="155169"/>
                </a:lnTo>
                <a:lnTo>
                  <a:pt x="806682" y="172777"/>
                </a:lnTo>
                <a:lnTo>
                  <a:pt x="759871" y="191159"/>
                </a:lnTo>
                <a:lnTo>
                  <a:pt x="713695" y="210288"/>
                </a:lnTo>
                <a:lnTo>
                  <a:pt x="668236" y="230137"/>
                </a:lnTo>
                <a:lnTo>
                  <a:pt x="623574" y="250681"/>
                </a:lnTo>
                <a:lnTo>
                  <a:pt x="579788" y="271892"/>
                </a:lnTo>
                <a:lnTo>
                  <a:pt x="536961" y="293744"/>
                </a:lnTo>
                <a:lnTo>
                  <a:pt x="495172" y="316211"/>
                </a:lnTo>
                <a:lnTo>
                  <a:pt x="454502" y="339266"/>
                </a:lnTo>
                <a:lnTo>
                  <a:pt x="415031" y="362882"/>
                </a:lnTo>
                <a:lnTo>
                  <a:pt x="376840" y="387034"/>
                </a:lnTo>
                <a:lnTo>
                  <a:pt x="340009" y="411694"/>
                </a:lnTo>
                <a:lnTo>
                  <a:pt x="304618" y="436836"/>
                </a:lnTo>
                <a:lnTo>
                  <a:pt x="270750" y="462435"/>
                </a:lnTo>
                <a:lnTo>
                  <a:pt x="238482" y="488462"/>
                </a:lnTo>
                <a:lnTo>
                  <a:pt x="207897" y="514892"/>
                </a:lnTo>
                <a:lnTo>
                  <a:pt x="179075" y="541698"/>
                </a:lnTo>
                <a:lnTo>
                  <a:pt x="152096" y="568853"/>
                </a:lnTo>
                <a:lnTo>
                  <a:pt x="103989" y="624108"/>
                </a:lnTo>
                <a:lnTo>
                  <a:pt x="64222" y="680443"/>
                </a:lnTo>
                <a:lnTo>
                  <a:pt x="33437" y="737647"/>
                </a:lnTo>
                <a:lnTo>
                  <a:pt x="12278" y="795508"/>
                </a:lnTo>
                <a:lnTo>
                  <a:pt x="1391" y="853813"/>
                </a:lnTo>
                <a:lnTo>
                  <a:pt x="0" y="883067"/>
                </a:lnTo>
                <a:lnTo>
                  <a:pt x="1132" y="928341"/>
                </a:lnTo>
                <a:lnTo>
                  <a:pt x="4490" y="973382"/>
                </a:lnTo>
                <a:lnTo>
                  <a:pt x="10017" y="1018144"/>
                </a:lnTo>
                <a:lnTo>
                  <a:pt x="17655" y="1062579"/>
                </a:lnTo>
                <a:lnTo>
                  <a:pt x="27346" y="1106639"/>
                </a:lnTo>
                <a:lnTo>
                  <a:pt x="39034" y="1150277"/>
                </a:lnTo>
                <a:lnTo>
                  <a:pt x="40020" y="1153400"/>
                </a:lnTo>
                <a:lnTo>
                  <a:pt x="1650948" y="1153400"/>
                </a:lnTo>
                <a:lnTo>
                  <a:pt x="1650948" y="0"/>
                </a:lnTo>
                <a:close/>
              </a:path>
            </a:pathLst>
          </a:custGeom>
          <a:solidFill>
            <a:srgbClr val="32A3DC"/>
          </a:solidFill>
        </p:spPr>
        <p:txBody>
          <a:bodyPr wrap="square" lIns="0" tIns="0" rIns="0" bIns="0" rtlCol="0"/>
          <a:lstStyle/>
          <a:p>
            <a:endParaRPr/>
          </a:p>
        </p:txBody>
      </p:sp>
      <p:sp>
        <p:nvSpPr>
          <p:cNvPr id="18" name="Espace réservé de la date 3">
            <a:extLst>
              <a:ext uri="{FF2B5EF4-FFF2-40B4-BE49-F238E27FC236}">
                <a16:creationId xmlns:a16="http://schemas.microsoft.com/office/drawing/2014/main" id="{7BE22848-3ABD-5444-8796-58227FFED5E7}"/>
              </a:ext>
            </a:extLst>
          </p:cNvPr>
          <p:cNvSpPr>
            <a:spLocks noGrp="1"/>
          </p:cNvSpPr>
          <p:nvPr>
            <p:ph type="dt" sz="half" idx="10"/>
          </p:nvPr>
        </p:nvSpPr>
        <p:spPr>
          <a:xfrm>
            <a:off x="838200" y="6356350"/>
            <a:ext cx="2743200" cy="365125"/>
          </a:xfrm>
        </p:spPr>
        <p:txBody>
          <a:bodyPr/>
          <a:lstStyle/>
          <a:p>
            <a:r>
              <a:rPr lang="fr-FR"/>
              <a:t>09/12/2022</a:t>
            </a:r>
          </a:p>
        </p:txBody>
      </p:sp>
    </p:spTree>
    <p:extLst>
      <p:ext uri="{BB962C8B-B14F-4D97-AF65-F5344CB8AC3E}">
        <p14:creationId xmlns:p14="http://schemas.microsoft.com/office/powerpoint/2010/main" val="28980701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1_Titre Présentation">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F91C7FC-77B4-3343-9DEE-30F451843DA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09/12/2022</a:t>
            </a:r>
          </a:p>
        </p:txBody>
      </p:sp>
      <p:grpSp>
        <p:nvGrpSpPr>
          <p:cNvPr id="9" name="Groupe 8">
            <a:extLst>
              <a:ext uri="{FF2B5EF4-FFF2-40B4-BE49-F238E27FC236}">
                <a16:creationId xmlns:a16="http://schemas.microsoft.com/office/drawing/2014/main" id="{0F9B2964-3066-4C48-BEDE-61EA174D48C7}"/>
              </a:ext>
            </a:extLst>
          </p:cNvPr>
          <p:cNvGrpSpPr/>
          <p:nvPr userDrawn="1"/>
        </p:nvGrpSpPr>
        <p:grpSpPr>
          <a:xfrm>
            <a:off x="7097770" y="5"/>
            <a:ext cx="5094231" cy="6863786"/>
            <a:chOff x="7097769" y="5"/>
            <a:chExt cx="5094231" cy="6863786"/>
          </a:xfrm>
        </p:grpSpPr>
        <p:sp>
          <p:nvSpPr>
            <p:cNvPr id="10" name="object 4">
              <a:extLst>
                <a:ext uri="{FF2B5EF4-FFF2-40B4-BE49-F238E27FC236}">
                  <a16:creationId xmlns:a16="http://schemas.microsoft.com/office/drawing/2014/main" id="{757F2A41-8B09-4A7F-9E7B-4F32FCB9A0D0}"/>
                </a:ext>
              </a:extLst>
            </p:cNvPr>
            <p:cNvSpPr/>
            <p:nvPr/>
          </p:nvSpPr>
          <p:spPr>
            <a:xfrm>
              <a:off x="8621823" y="5"/>
              <a:ext cx="3570177" cy="6607521"/>
            </a:xfrm>
            <a:custGeom>
              <a:avLst/>
              <a:gdLst/>
              <a:ahLst/>
              <a:cxnLst/>
              <a:rect l="l" t="t" r="r" b="b"/>
              <a:pathLst>
                <a:path w="3408045" h="6307455">
                  <a:moveTo>
                    <a:pt x="3407963" y="0"/>
                  </a:moveTo>
                  <a:lnTo>
                    <a:pt x="1370299" y="0"/>
                  </a:lnTo>
                  <a:lnTo>
                    <a:pt x="1342660" y="35876"/>
                  </a:lnTo>
                  <a:lnTo>
                    <a:pt x="1315219" y="72256"/>
                  </a:lnTo>
                  <a:lnTo>
                    <a:pt x="1287979" y="109129"/>
                  </a:lnTo>
                  <a:lnTo>
                    <a:pt x="1260942" y="146487"/>
                  </a:lnTo>
                  <a:lnTo>
                    <a:pt x="1234112" y="184322"/>
                  </a:lnTo>
                  <a:lnTo>
                    <a:pt x="1207490" y="222625"/>
                  </a:lnTo>
                  <a:lnTo>
                    <a:pt x="1181081" y="261386"/>
                  </a:lnTo>
                  <a:lnTo>
                    <a:pt x="1154886" y="300598"/>
                  </a:lnTo>
                  <a:lnTo>
                    <a:pt x="1128908" y="340250"/>
                  </a:lnTo>
                  <a:lnTo>
                    <a:pt x="1103150" y="380336"/>
                  </a:lnTo>
                  <a:lnTo>
                    <a:pt x="1077615" y="420845"/>
                  </a:lnTo>
                  <a:lnTo>
                    <a:pt x="1052306" y="461769"/>
                  </a:lnTo>
                  <a:lnTo>
                    <a:pt x="1027225" y="503099"/>
                  </a:lnTo>
                  <a:lnTo>
                    <a:pt x="1002376" y="544827"/>
                  </a:lnTo>
                  <a:lnTo>
                    <a:pt x="977760" y="586943"/>
                  </a:lnTo>
                  <a:lnTo>
                    <a:pt x="953382" y="629440"/>
                  </a:lnTo>
                  <a:lnTo>
                    <a:pt x="929242" y="672308"/>
                  </a:lnTo>
                  <a:lnTo>
                    <a:pt x="905345" y="715538"/>
                  </a:lnTo>
                  <a:lnTo>
                    <a:pt x="881693" y="759121"/>
                  </a:lnTo>
                  <a:lnTo>
                    <a:pt x="858289" y="803050"/>
                  </a:lnTo>
                  <a:lnTo>
                    <a:pt x="835135" y="847314"/>
                  </a:lnTo>
                  <a:lnTo>
                    <a:pt x="812235" y="891906"/>
                  </a:lnTo>
                  <a:lnTo>
                    <a:pt x="789591" y="936817"/>
                  </a:lnTo>
                  <a:lnTo>
                    <a:pt x="767206" y="982037"/>
                  </a:lnTo>
                  <a:lnTo>
                    <a:pt x="745083" y="1027558"/>
                  </a:lnTo>
                  <a:lnTo>
                    <a:pt x="723224" y="1073372"/>
                  </a:lnTo>
                  <a:lnTo>
                    <a:pt x="701632" y="1119469"/>
                  </a:lnTo>
                  <a:lnTo>
                    <a:pt x="680310" y="1165841"/>
                  </a:lnTo>
                  <a:lnTo>
                    <a:pt x="659261" y="1212478"/>
                  </a:lnTo>
                  <a:lnTo>
                    <a:pt x="638488" y="1259373"/>
                  </a:lnTo>
                  <a:lnTo>
                    <a:pt x="617993" y="1306516"/>
                  </a:lnTo>
                  <a:lnTo>
                    <a:pt x="597779" y="1353899"/>
                  </a:lnTo>
                  <a:lnTo>
                    <a:pt x="577849" y="1401513"/>
                  </a:lnTo>
                  <a:lnTo>
                    <a:pt x="558206" y="1449349"/>
                  </a:lnTo>
                  <a:lnTo>
                    <a:pt x="538852" y="1497398"/>
                  </a:lnTo>
                  <a:lnTo>
                    <a:pt x="519790" y="1545651"/>
                  </a:lnTo>
                  <a:lnTo>
                    <a:pt x="501023" y="1594101"/>
                  </a:lnTo>
                  <a:lnTo>
                    <a:pt x="482554" y="1642737"/>
                  </a:lnTo>
                  <a:lnTo>
                    <a:pt x="464386" y="1691552"/>
                  </a:lnTo>
                  <a:lnTo>
                    <a:pt x="446520" y="1740536"/>
                  </a:lnTo>
                  <a:lnTo>
                    <a:pt x="428961" y="1789681"/>
                  </a:lnTo>
                  <a:lnTo>
                    <a:pt x="411711" y="1838978"/>
                  </a:lnTo>
                  <a:lnTo>
                    <a:pt x="394772" y="1888418"/>
                  </a:lnTo>
                  <a:lnTo>
                    <a:pt x="378148" y="1937993"/>
                  </a:lnTo>
                  <a:lnTo>
                    <a:pt x="361840" y="1987693"/>
                  </a:lnTo>
                  <a:lnTo>
                    <a:pt x="345853" y="2037510"/>
                  </a:lnTo>
                  <a:lnTo>
                    <a:pt x="330188" y="2087435"/>
                  </a:lnTo>
                  <a:lnTo>
                    <a:pt x="314849" y="2137460"/>
                  </a:lnTo>
                  <a:lnTo>
                    <a:pt x="299838" y="2187575"/>
                  </a:lnTo>
                  <a:lnTo>
                    <a:pt x="285158" y="2237771"/>
                  </a:lnTo>
                  <a:lnTo>
                    <a:pt x="270812" y="2288041"/>
                  </a:lnTo>
                  <a:lnTo>
                    <a:pt x="256803" y="2338375"/>
                  </a:lnTo>
                  <a:lnTo>
                    <a:pt x="243132" y="2388765"/>
                  </a:lnTo>
                  <a:lnTo>
                    <a:pt x="229804" y="2439201"/>
                  </a:lnTo>
                  <a:lnTo>
                    <a:pt x="216821" y="2489675"/>
                  </a:lnTo>
                  <a:lnTo>
                    <a:pt x="204186" y="2540179"/>
                  </a:lnTo>
                  <a:lnTo>
                    <a:pt x="191900" y="2590703"/>
                  </a:lnTo>
                  <a:lnTo>
                    <a:pt x="179968" y="2641238"/>
                  </a:lnTo>
                  <a:lnTo>
                    <a:pt x="168392" y="2691776"/>
                  </a:lnTo>
                  <a:lnTo>
                    <a:pt x="157175" y="2742309"/>
                  </a:lnTo>
                  <a:lnTo>
                    <a:pt x="146319" y="2792827"/>
                  </a:lnTo>
                  <a:lnTo>
                    <a:pt x="135828" y="2843321"/>
                  </a:lnTo>
                  <a:lnTo>
                    <a:pt x="125704" y="2893783"/>
                  </a:lnTo>
                  <a:lnTo>
                    <a:pt x="115949" y="2944204"/>
                  </a:lnTo>
                  <a:lnTo>
                    <a:pt x="106567" y="2994576"/>
                  </a:lnTo>
                  <a:lnTo>
                    <a:pt x="97561" y="3044889"/>
                  </a:lnTo>
                  <a:lnTo>
                    <a:pt x="88932" y="3095134"/>
                  </a:lnTo>
                  <a:lnTo>
                    <a:pt x="80685" y="3145304"/>
                  </a:lnTo>
                  <a:lnTo>
                    <a:pt x="72821" y="3195389"/>
                  </a:lnTo>
                  <a:lnTo>
                    <a:pt x="65344" y="3245380"/>
                  </a:lnTo>
                  <a:lnTo>
                    <a:pt x="58256" y="3295269"/>
                  </a:lnTo>
                  <a:lnTo>
                    <a:pt x="51559" y="3345046"/>
                  </a:lnTo>
                  <a:lnTo>
                    <a:pt x="45258" y="3394704"/>
                  </a:lnTo>
                  <a:lnTo>
                    <a:pt x="39354" y="3444233"/>
                  </a:lnTo>
                  <a:lnTo>
                    <a:pt x="33851" y="3493625"/>
                  </a:lnTo>
                  <a:lnTo>
                    <a:pt x="28751" y="3542871"/>
                  </a:lnTo>
                  <a:lnTo>
                    <a:pt x="24056" y="3591961"/>
                  </a:lnTo>
                  <a:lnTo>
                    <a:pt x="19771" y="3640888"/>
                  </a:lnTo>
                  <a:lnTo>
                    <a:pt x="15896" y="3689642"/>
                  </a:lnTo>
                  <a:lnTo>
                    <a:pt x="12436" y="3738215"/>
                  </a:lnTo>
                  <a:lnTo>
                    <a:pt x="9393" y="3786598"/>
                  </a:lnTo>
                  <a:lnTo>
                    <a:pt x="6770" y="3834783"/>
                  </a:lnTo>
                  <a:lnTo>
                    <a:pt x="4569" y="3882759"/>
                  </a:lnTo>
                  <a:lnTo>
                    <a:pt x="2793" y="3930520"/>
                  </a:lnTo>
                  <a:lnTo>
                    <a:pt x="1446" y="3978055"/>
                  </a:lnTo>
                  <a:lnTo>
                    <a:pt x="529" y="4025356"/>
                  </a:lnTo>
                  <a:lnTo>
                    <a:pt x="46" y="4072415"/>
                  </a:lnTo>
                  <a:lnTo>
                    <a:pt x="0" y="4119222"/>
                  </a:lnTo>
                  <a:lnTo>
                    <a:pt x="392" y="4165769"/>
                  </a:lnTo>
                  <a:lnTo>
                    <a:pt x="1226" y="4212047"/>
                  </a:lnTo>
                  <a:lnTo>
                    <a:pt x="2505" y="4258047"/>
                  </a:lnTo>
                  <a:lnTo>
                    <a:pt x="4232" y="4303761"/>
                  </a:lnTo>
                  <a:lnTo>
                    <a:pt x="6409" y="4349180"/>
                  </a:lnTo>
                  <a:lnTo>
                    <a:pt x="9039" y="4394294"/>
                  </a:lnTo>
                  <a:lnTo>
                    <a:pt x="12124" y="4439096"/>
                  </a:lnTo>
                  <a:lnTo>
                    <a:pt x="15669" y="4483576"/>
                  </a:lnTo>
                  <a:lnTo>
                    <a:pt x="19674" y="4527726"/>
                  </a:lnTo>
                  <a:lnTo>
                    <a:pt x="24144" y="4571536"/>
                  </a:lnTo>
                  <a:lnTo>
                    <a:pt x="29080" y="4614999"/>
                  </a:lnTo>
                  <a:lnTo>
                    <a:pt x="34486" y="4658105"/>
                  </a:lnTo>
                  <a:lnTo>
                    <a:pt x="40365" y="4700846"/>
                  </a:lnTo>
                  <a:lnTo>
                    <a:pt x="46719" y="4743213"/>
                  </a:lnTo>
                  <a:lnTo>
                    <a:pt x="53551" y="4785196"/>
                  </a:lnTo>
                  <a:lnTo>
                    <a:pt x="60863" y="4826788"/>
                  </a:lnTo>
                  <a:lnTo>
                    <a:pt x="68659" y="4867979"/>
                  </a:lnTo>
                  <a:lnTo>
                    <a:pt x="76942" y="4908761"/>
                  </a:lnTo>
                  <a:lnTo>
                    <a:pt x="85713" y="4949125"/>
                  </a:lnTo>
                  <a:lnTo>
                    <a:pt x="94976" y="4989063"/>
                  </a:lnTo>
                  <a:lnTo>
                    <a:pt x="104734" y="5028564"/>
                  </a:lnTo>
                  <a:lnTo>
                    <a:pt x="114989" y="5067622"/>
                  </a:lnTo>
                  <a:lnTo>
                    <a:pt x="125745" y="5106226"/>
                  </a:lnTo>
                  <a:lnTo>
                    <a:pt x="137003" y="5144368"/>
                  </a:lnTo>
                  <a:lnTo>
                    <a:pt x="148767" y="5182040"/>
                  </a:lnTo>
                  <a:lnTo>
                    <a:pt x="161040" y="5219232"/>
                  </a:lnTo>
                  <a:lnTo>
                    <a:pt x="173823" y="5255937"/>
                  </a:lnTo>
                  <a:lnTo>
                    <a:pt x="187121" y="5292144"/>
                  </a:lnTo>
                  <a:lnTo>
                    <a:pt x="200936" y="5327845"/>
                  </a:lnTo>
                  <a:lnTo>
                    <a:pt x="230126" y="5397696"/>
                  </a:lnTo>
                  <a:lnTo>
                    <a:pt x="261418" y="5465418"/>
                  </a:lnTo>
                  <a:lnTo>
                    <a:pt x="294831" y="5530943"/>
                  </a:lnTo>
                  <a:lnTo>
                    <a:pt x="330390" y="5594198"/>
                  </a:lnTo>
                  <a:lnTo>
                    <a:pt x="368115" y="5655116"/>
                  </a:lnTo>
                  <a:lnTo>
                    <a:pt x="408030" y="5713624"/>
                  </a:lnTo>
                  <a:lnTo>
                    <a:pt x="450156" y="5769654"/>
                  </a:lnTo>
                  <a:lnTo>
                    <a:pt x="494516" y="5823135"/>
                  </a:lnTo>
                  <a:lnTo>
                    <a:pt x="541131" y="5873996"/>
                  </a:lnTo>
                  <a:lnTo>
                    <a:pt x="590024" y="5922168"/>
                  </a:lnTo>
                  <a:lnTo>
                    <a:pt x="641218" y="5967581"/>
                  </a:lnTo>
                  <a:lnTo>
                    <a:pt x="697764" y="6012380"/>
                  </a:lnTo>
                  <a:lnTo>
                    <a:pt x="760286" y="6055882"/>
                  </a:lnTo>
                  <a:lnTo>
                    <a:pt x="792705" y="6076249"/>
                  </a:lnTo>
                  <a:lnTo>
                    <a:pt x="825880" y="6095703"/>
                  </a:lnTo>
                  <a:lnTo>
                    <a:pt x="859798" y="6114250"/>
                  </a:lnTo>
                  <a:lnTo>
                    <a:pt x="894449" y="6131898"/>
                  </a:lnTo>
                  <a:lnTo>
                    <a:pt x="929819" y="6148653"/>
                  </a:lnTo>
                  <a:lnTo>
                    <a:pt x="965897" y="6164522"/>
                  </a:lnTo>
                  <a:lnTo>
                    <a:pt x="1002671" y="6179513"/>
                  </a:lnTo>
                  <a:lnTo>
                    <a:pt x="1040130" y="6193633"/>
                  </a:lnTo>
                  <a:lnTo>
                    <a:pt x="1078260" y="6206887"/>
                  </a:lnTo>
                  <a:lnTo>
                    <a:pt x="1117050" y="6219284"/>
                  </a:lnTo>
                  <a:lnTo>
                    <a:pt x="1156488" y="6230831"/>
                  </a:lnTo>
                  <a:lnTo>
                    <a:pt x="1196563" y="6241533"/>
                  </a:lnTo>
                  <a:lnTo>
                    <a:pt x="1237262" y="6251399"/>
                  </a:lnTo>
                  <a:lnTo>
                    <a:pt x="1278572" y="6260435"/>
                  </a:lnTo>
                  <a:lnTo>
                    <a:pt x="1320483" y="6268649"/>
                  </a:lnTo>
                  <a:lnTo>
                    <a:pt x="1362983" y="6276046"/>
                  </a:lnTo>
                  <a:lnTo>
                    <a:pt x="1406058" y="6282635"/>
                  </a:lnTo>
                  <a:lnTo>
                    <a:pt x="1449698" y="6288422"/>
                  </a:lnTo>
                  <a:lnTo>
                    <a:pt x="1493891" y="6293414"/>
                  </a:lnTo>
                  <a:lnTo>
                    <a:pt x="1538624" y="6297618"/>
                  </a:lnTo>
                  <a:lnTo>
                    <a:pt x="1583885" y="6301041"/>
                  </a:lnTo>
                  <a:lnTo>
                    <a:pt x="1629662" y="6303690"/>
                  </a:lnTo>
                  <a:lnTo>
                    <a:pt x="1675945" y="6305572"/>
                  </a:lnTo>
                  <a:lnTo>
                    <a:pt x="1722719" y="6306694"/>
                  </a:lnTo>
                  <a:lnTo>
                    <a:pt x="1769974" y="6307063"/>
                  </a:lnTo>
                  <a:lnTo>
                    <a:pt x="1817698" y="6306686"/>
                  </a:lnTo>
                  <a:lnTo>
                    <a:pt x="1865879" y="6305569"/>
                  </a:lnTo>
                  <a:lnTo>
                    <a:pt x="1914504" y="6303721"/>
                  </a:lnTo>
                  <a:lnTo>
                    <a:pt x="1963562" y="6301147"/>
                  </a:lnTo>
                  <a:lnTo>
                    <a:pt x="2013041" y="6297856"/>
                  </a:lnTo>
                  <a:lnTo>
                    <a:pt x="2062928" y="6293853"/>
                  </a:lnTo>
                  <a:lnTo>
                    <a:pt x="2113212" y="6289146"/>
                  </a:lnTo>
                  <a:lnTo>
                    <a:pt x="2163881" y="6283741"/>
                  </a:lnTo>
                  <a:lnTo>
                    <a:pt x="2214923" y="6277646"/>
                  </a:lnTo>
                  <a:lnTo>
                    <a:pt x="2266326" y="6270868"/>
                  </a:lnTo>
                  <a:lnTo>
                    <a:pt x="2318078" y="6263414"/>
                  </a:lnTo>
                  <a:lnTo>
                    <a:pt x="2370166" y="6255290"/>
                  </a:lnTo>
                  <a:lnTo>
                    <a:pt x="2422580" y="6246504"/>
                  </a:lnTo>
                  <a:lnTo>
                    <a:pt x="2475307" y="6237062"/>
                  </a:lnTo>
                  <a:lnTo>
                    <a:pt x="2528335" y="6226972"/>
                  </a:lnTo>
                  <a:lnTo>
                    <a:pt x="2581652" y="6216241"/>
                  </a:lnTo>
                  <a:lnTo>
                    <a:pt x="2635246" y="6204875"/>
                  </a:lnTo>
                  <a:lnTo>
                    <a:pt x="2689105" y="6192881"/>
                  </a:lnTo>
                  <a:lnTo>
                    <a:pt x="2743218" y="6180267"/>
                  </a:lnTo>
                  <a:lnTo>
                    <a:pt x="2797572" y="6167040"/>
                  </a:lnTo>
                  <a:lnTo>
                    <a:pt x="2906955" y="6138771"/>
                  </a:lnTo>
                  <a:lnTo>
                    <a:pt x="3017160" y="6108132"/>
                  </a:lnTo>
                  <a:lnTo>
                    <a:pt x="3128090" y="6075179"/>
                  </a:lnTo>
                  <a:lnTo>
                    <a:pt x="3239651" y="6039966"/>
                  </a:lnTo>
                  <a:lnTo>
                    <a:pt x="3351745" y="6002550"/>
                  </a:lnTo>
                  <a:lnTo>
                    <a:pt x="3407963" y="5983033"/>
                  </a:lnTo>
                  <a:lnTo>
                    <a:pt x="3407963" y="0"/>
                  </a:lnTo>
                  <a:close/>
                </a:path>
              </a:pathLst>
            </a:custGeom>
            <a:solidFill>
              <a:srgbClr val="B2D23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object 4">
              <a:extLst>
                <a:ext uri="{FF2B5EF4-FFF2-40B4-BE49-F238E27FC236}">
                  <a16:creationId xmlns:a16="http://schemas.microsoft.com/office/drawing/2014/main" id="{9BB1AA35-0A03-49F0-A88D-AE9F8A291164}"/>
                </a:ext>
              </a:extLst>
            </p:cNvPr>
            <p:cNvSpPr/>
            <p:nvPr/>
          </p:nvSpPr>
          <p:spPr>
            <a:xfrm>
              <a:off x="7097769" y="3303765"/>
              <a:ext cx="5094148" cy="3560026"/>
            </a:xfrm>
            <a:custGeom>
              <a:avLst/>
              <a:gdLst/>
              <a:ahLst/>
              <a:cxnLst/>
              <a:rect l="l" t="t" r="r" b="b"/>
              <a:pathLst>
                <a:path w="1651000" h="1153795">
                  <a:moveTo>
                    <a:pt x="1650948" y="0"/>
                  </a:moveTo>
                  <a:lnTo>
                    <a:pt x="1576453" y="1892"/>
                  </a:lnTo>
                  <a:lnTo>
                    <a:pt x="1530416" y="4717"/>
                  </a:lnTo>
                  <a:lnTo>
                    <a:pt x="1483726" y="8714"/>
                  </a:lnTo>
                  <a:lnTo>
                    <a:pt x="1436465" y="13854"/>
                  </a:lnTo>
                  <a:lnTo>
                    <a:pt x="1388713" y="20113"/>
                  </a:lnTo>
                  <a:lnTo>
                    <a:pt x="1340550" y="27463"/>
                  </a:lnTo>
                  <a:lnTo>
                    <a:pt x="1292057" y="35878"/>
                  </a:lnTo>
                  <a:lnTo>
                    <a:pt x="1243315" y="45332"/>
                  </a:lnTo>
                  <a:lnTo>
                    <a:pt x="1194403" y="55798"/>
                  </a:lnTo>
                  <a:lnTo>
                    <a:pt x="1145403" y="67249"/>
                  </a:lnTo>
                  <a:lnTo>
                    <a:pt x="1096395" y="79659"/>
                  </a:lnTo>
                  <a:lnTo>
                    <a:pt x="1047459" y="93002"/>
                  </a:lnTo>
                  <a:lnTo>
                    <a:pt x="998676" y="107251"/>
                  </a:lnTo>
                  <a:lnTo>
                    <a:pt x="950126" y="122380"/>
                  </a:lnTo>
                  <a:lnTo>
                    <a:pt x="901890" y="138361"/>
                  </a:lnTo>
                  <a:lnTo>
                    <a:pt x="854049" y="155169"/>
                  </a:lnTo>
                  <a:lnTo>
                    <a:pt x="806682" y="172777"/>
                  </a:lnTo>
                  <a:lnTo>
                    <a:pt x="759871" y="191159"/>
                  </a:lnTo>
                  <a:lnTo>
                    <a:pt x="713695" y="210288"/>
                  </a:lnTo>
                  <a:lnTo>
                    <a:pt x="668236" y="230137"/>
                  </a:lnTo>
                  <a:lnTo>
                    <a:pt x="623574" y="250681"/>
                  </a:lnTo>
                  <a:lnTo>
                    <a:pt x="579788" y="271892"/>
                  </a:lnTo>
                  <a:lnTo>
                    <a:pt x="536961" y="293744"/>
                  </a:lnTo>
                  <a:lnTo>
                    <a:pt x="495172" y="316211"/>
                  </a:lnTo>
                  <a:lnTo>
                    <a:pt x="454502" y="339266"/>
                  </a:lnTo>
                  <a:lnTo>
                    <a:pt x="415031" y="362882"/>
                  </a:lnTo>
                  <a:lnTo>
                    <a:pt x="376840" y="387034"/>
                  </a:lnTo>
                  <a:lnTo>
                    <a:pt x="340009" y="411694"/>
                  </a:lnTo>
                  <a:lnTo>
                    <a:pt x="304618" y="436836"/>
                  </a:lnTo>
                  <a:lnTo>
                    <a:pt x="270750" y="462435"/>
                  </a:lnTo>
                  <a:lnTo>
                    <a:pt x="238482" y="488462"/>
                  </a:lnTo>
                  <a:lnTo>
                    <a:pt x="207897" y="514892"/>
                  </a:lnTo>
                  <a:lnTo>
                    <a:pt x="179075" y="541698"/>
                  </a:lnTo>
                  <a:lnTo>
                    <a:pt x="152096" y="568853"/>
                  </a:lnTo>
                  <a:lnTo>
                    <a:pt x="103989" y="624108"/>
                  </a:lnTo>
                  <a:lnTo>
                    <a:pt x="64222" y="680443"/>
                  </a:lnTo>
                  <a:lnTo>
                    <a:pt x="33437" y="737647"/>
                  </a:lnTo>
                  <a:lnTo>
                    <a:pt x="12278" y="795508"/>
                  </a:lnTo>
                  <a:lnTo>
                    <a:pt x="1391" y="853813"/>
                  </a:lnTo>
                  <a:lnTo>
                    <a:pt x="0" y="883067"/>
                  </a:lnTo>
                  <a:lnTo>
                    <a:pt x="1132" y="928341"/>
                  </a:lnTo>
                  <a:lnTo>
                    <a:pt x="4490" y="973382"/>
                  </a:lnTo>
                  <a:lnTo>
                    <a:pt x="10017" y="1018144"/>
                  </a:lnTo>
                  <a:lnTo>
                    <a:pt x="17655" y="1062579"/>
                  </a:lnTo>
                  <a:lnTo>
                    <a:pt x="27346" y="1106639"/>
                  </a:lnTo>
                  <a:lnTo>
                    <a:pt x="39034" y="1150277"/>
                  </a:lnTo>
                  <a:lnTo>
                    <a:pt x="40020" y="1153400"/>
                  </a:lnTo>
                  <a:lnTo>
                    <a:pt x="1650948" y="1153400"/>
                  </a:lnTo>
                  <a:lnTo>
                    <a:pt x="1650948" y="0"/>
                  </a:lnTo>
                  <a:close/>
                </a:path>
              </a:pathLst>
            </a:custGeom>
            <a:solidFill>
              <a:srgbClr val="33A3D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 name="Titre 1">
            <a:extLst>
              <a:ext uri="{FF2B5EF4-FFF2-40B4-BE49-F238E27FC236}">
                <a16:creationId xmlns:a16="http://schemas.microsoft.com/office/drawing/2014/main" id="{14DD86B5-7371-4061-8816-3E2EBEC95E15}"/>
              </a:ext>
            </a:extLst>
          </p:cNvPr>
          <p:cNvSpPr>
            <a:spLocks noGrp="1"/>
          </p:cNvSpPr>
          <p:nvPr>
            <p:ph type="title" hasCustomPrompt="1"/>
          </p:nvPr>
        </p:nvSpPr>
        <p:spPr>
          <a:xfrm>
            <a:off x="1029602" y="1717924"/>
            <a:ext cx="7358816" cy="480131"/>
          </a:xfrm>
          <a:prstGeom prst="rect">
            <a:avLst/>
          </a:prstGeom>
        </p:spPr>
        <p:txBody>
          <a:bodyPr wrap="square" anchor="b">
            <a:spAutoFit/>
          </a:bodyPr>
          <a:lstStyle>
            <a:lvl1pPr algn="l" defTabSz="685800" rtl="0" eaLnBrk="1" latinLnBrk="0" hangingPunct="1">
              <a:lnSpc>
                <a:spcPct val="90000"/>
              </a:lnSpc>
              <a:spcBef>
                <a:spcPct val="0"/>
              </a:spcBef>
              <a:buNone/>
              <a:defRPr lang="fr-FR" sz="2800" b="1" kern="1200" dirty="0">
                <a:solidFill>
                  <a:srgbClr val="000099"/>
                </a:solidFill>
                <a:latin typeface="+mn-lt"/>
                <a:ea typeface="+mj-ea"/>
                <a:cs typeface="+mj-cs"/>
              </a:defRPr>
            </a:lvl1pPr>
          </a:lstStyle>
          <a:p>
            <a:r>
              <a:rPr lang="fr-FR"/>
              <a:t>TITRE DE LA PRÉSENTATION </a:t>
            </a:r>
          </a:p>
        </p:txBody>
      </p:sp>
      <p:sp>
        <p:nvSpPr>
          <p:cNvPr id="3" name="Espace réservé du pied de page 2">
            <a:extLst>
              <a:ext uri="{FF2B5EF4-FFF2-40B4-BE49-F238E27FC236}">
                <a16:creationId xmlns:a16="http://schemas.microsoft.com/office/drawing/2014/main" id="{CAE334B6-25AC-A44B-AE94-50DADA354343}"/>
              </a:ext>
            </a:extLst>
          </p:cNvPr>
          <p:cNvSpPr>
            <a:spLocks noGrp="1"/>
          </p:cNvSpPr>
          <p:nvPr>
            <p:ph type="ftr" sz="quarter" idx="11"/>
          </p:nvPr>
        </p:nvSpPr>
        <p:spPr>
          <a:xfrm>
            <a:off x="4038600" y="6556612"/>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GT PVBAT Fevrier 2023</a:t>
            </a:r>
          </a:p>
        </p:txBody>
      </p:sp>
      <p:sp>
        <p:nvSpPr>
          <p:cNvPr id="4" name="Espace réservé du numéro de diapositive 3">
            <a:extLst>
              <a:ext uri="{FF2B5EF4-FFF2-40B4-BE49-F238E27FC236}">
                <a16:creationId xmlns:a16="http://schemas.microsoft.com/office/drawing/2014/main" id="{F3A15D58-BFF3-3B4F-94CA-267C24C80B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01701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2_Titre-Comparaison">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endParaRPr>
          </a:p>
        </p:txBody>
      </p:sp>
      <p:sp>
        <p:nvSpPr>
          <p:cNvPr id="6" name="Espace réservé du texte 5">
            <a:extLst>
              <a:ext uri="{FF2B5EF4-FFF2-40B4-BE49-F238E27FC236}">
                <a16:creationId xmlns:a16="http://schemas.microsoft.com/office/drawing/2014/main" id="{9A9624D2-5763-48BD-BC34-C2540E173D90}"/>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
        <p:nvSpPr>
          <p:cNvPr id="10" name="Espace réservé du contenu 2">
            <a:extLst>
              <a:ext uri="{FF2B5EF4-FFF2-40B4-BE49-F238E27FC236}">
                <a16:creationId xmlns:a16="http://schemas.microsoft.com/office/drawing/2014/main" id="{B8B2260A-4478-47F3-8D90-E99531034FC8}"/>
              </a:ext>
            </a:extLst>
          </p:cNvPr>
          <p:cNvSpPr>
            <a:spLocks noGrp="1"/>
          </p:cNvSpPr>
          <p:nvPr>
            <p:ph idx="13" hasCustomPrompt="1"/>
          </p:nvPr>
        </p:nvSpPr>
        <p:spPr>
          <a:xfrm>
            <a:off x="592628" y="1152000"/>
            <a:ext cx="5343478" cy="5218522"/>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2"/>
              </a:buBlip>
              <a:tabLst/>
              <a:defRPr sz="2000" b="0" i="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2000">
                <a:solidFill>
                  <a:schemeClr val="tx1"/>
                </a:solidFill>
                <a:latin typeface="+mn-lt"/>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800">
                <a:solidFill>
                  <a:schemeClr val="tx1"/>
                </a:solidFill>
                <a:latin typeface="+mn-lt"/>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
        <p:nvSpPr>
          <p:cNvPr id="11" name="Espace réservé du contenu 2">
            <a:extLst>
              <a:ext uri="{FF2B5EF4-FFF2-40B4-BE49-F238E27FC236}">
                <a16:creationId xmlns:a16="http://schemas.microsoft.com/office/drawing/2014/main" id="{D07584ED-8A4E-4C00-B33D-9900C0876F96}"/>
              </a:ext>
            </a:extLst>
          </p:cNvPr>
          <p:cNvSpPr>
            <a:spLocks noGrp="1"/>
          </p:cNvSpPr>
          <p:nvPr>
            <p:ph idx="15" hasCustomPrompt="1"/>
          </p:nvPr>
        </p:nvSpPr>
        <p:spPr>
          <a:xfrm>
            <a:off x="6096000" y="1152000"/>
            <a:ext cx="5343478" cy="5218522"/>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2"/>
              </a:buBlip>
              <a:tabLst/>
              <a:defRPr sz="2000" b="0" i="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2000">
                <a:solidFill>
                  <a:schemeClr val="tx1"/>
                </a:solidFill>
                <a:latin typeface="+mn-lt"/>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800">
                <a:solidFill>
                  <a:schemeClr val="tx1"/>
                </a:solidFill>
                <a:latin typeface="+mn-lt"/>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Tree>
    <p:extLst>
      <p:ext uri="{BB962C8B-B14F-4D97-AF65-F5344CB8AC3E}">
        <p14:creationId xmlns:p14="http://schemas.microsoft.com/office/powerpoint/2010/main" val="39692594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3_Titre-Sous-titre-Comparaison">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endParaRPr>
          </a:p>
        </p:txBody>
      </p:sp>
      <p:sp>
        <p:nvSpPr>
          <p:cNvPr id="10" name="Espace réservé du texte 5">
            <a:extLst>
              <a:ext uri="{FF2B5EF4-FFF2-40B4-BE49-F238E27FC236}">
                <a16:creationId xmlns:a16="http://schemas.microsoft.com/office/drawing/2014/main" id="{1775C35E-8180-4711-B4AB-1133BAD4B301}"/>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
        <p:nvSpPr>
          <p:cNvPr id="11" name="Titre 1">
            <a:extLst>
              <a:ext uri="{FF2B5EF4-FFF2-40B4-BE49-F238E27FC236}">
                <a16:creationId xmlns:a16="http://schemas.microsoft.com/office/drawing/2014/main" id="{A99DE7D5-CB4B-47E5-B376-404450C21812}"/>
              </a:ext>
            </a:extLst>
          </p:cNvPr>
          <p:cNvSpPr>
            <a:spLocks noGrp="1"/>
          </p:cNvSpPr>
          <p:nvPr>
            <p:ph type="title" hasCustomPrompt="1"/>
          </p:nvPr>
        </p:nvSpPr>
        <p:spPr>
          <a:xfrm>
            <a:off x="2844000" y="730642"/>
            <a:ext cx="7920000" cy="424732"/>
          </a:xfrm>
          <a:prstGeom prst="rect">
            <a:avLst/>
          </a:prstGeom>
        </p:spPr>
        <p:txBody>
          <a:bodyPr>
            <a:spAutoFit/>
          </a:bodyPr>
          <a:lstStyle>
            <a:lvl1pPr>
              <a:defRPr lang="fr-FR" sz="2400" b="1" i="0" kern="1200" dirty="0">
                <a:solidFill>
                  <a:srgbClr val="000099"/>
                </a:solidFill>
                <a:latin typeface="+mn-lt"/>
                <a:ea typeface="Verdana" panose="020B0604030504040204" pitchFamily="34" charset="0"/>
                <a:cs typeface="Gotham Bold" pitchFamily="2" charset="0"/>
              </a:defRPr>
            </a:lvl1pPr>
          </a:lstStyle>
          <a:p>
            <a:pPr marL="0" lvl="0" indent="0" algn="ctr" defTabSz="685800" rtl="0" eaLnBrk="1" latinLnBrk="0" hangingPunct="1">
              <a:lnSpc>
                <a:spcPct val="90000"/>
              </a:lnSpc>
              <a:spcBef>
                <a:spcPct val="0"/>
              </a:spcBef>
              <a:buFont typeface="Arial" panose="020B0604020202020204" pitchFamily="34" charset="0"/>
              <a:buNone/>
            </a:pPr>
            <a:r>
              <a:rPr lang="fr-FR"/>
              <a:t>Sous - titre</a:t>
            </a:r>
          </a:p>
        </p:txBody>
      </p:sp>
      <p:sp>
        <p:nvSpPr>
          <p:cNvPr id="9" name="Espace réservé du contenu 2">
            <a:extLst>
              <a:ext uri="{FF2B5EF4-FFF2-40B4-BE49-F238E27FC236}">
                <a16:creationId xmlns:a16="http://schemas.microsoft.com/office/drawing/2014/main" id="{75DC4074-98E7-4BED-B35B-8CAAEF51791E}"/>
              </a:ext>
            </a:extLst>
          </p:cNvPr>
          <p:cNvSpPr>
            <a:spLocks noGrp="1"/>
          </p:cNvSpPr>
          <p:nvPr>
            <p:ph idx="13" hasCustomPrompt="1"/>
          </p:nvPr>
        </p:nvSpPr>
        <p:spPr>
          <a:xfrm>
            <a:off x="592628" y="1152000"/>
            <a:ext cx="5343478" cy="5218522"/>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2"/>
              </a:buBlip>
              <a:tabLst/>
              <a:defRPr sz="2000" b="0" i="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2000">
                <a:solidFill>
                  <a:schemeClr val="tx1"/>
                </a:solidFill>
                <a:latin typeface="+mn-lt"/>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800">
                <a:solidFill>
                  <a:schemeClr val="tx1"/>
                </a:solidFill>
                <a:latin typeface="+mn-lt"/>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
        <p:nvSpPr>
          <p:cNvPr id="14" name="Espace réservé du contenu 2">
            <a:extLst>
              <a:ext uri="{FF2B5EF4-FFF2-40B4-BE49-F238E27FC236}">
                <a16:creationId xmlns:a16="http://schemas.microsoft.com/office/drawing/2014/main" id="{B1A05D4A-0B2B-4214-85DD-BED9F1F37637}"/>
              </a:ext>
            </a:extLst>
          </p:cNvPr>
          <p:cNvSpPr>
            <a:spLocks noGrp="1"/>
          </p:cNvSpPr>
          <p:nvPr>
            <p:ph idx="15" hasCustomPrompt="1"/>
          </p:nvPr>
        </p:nvSpPr>
        <p:spPr>
          <a:xfrm>
            <a:off x="6096000" y="1152000"/>
            <a:ext cx="5343478" cy="5218522"/>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2"/>
              </a:buBlip>
              <a:tabLst/>
              <a:defRPr sz="2000" b="0" i="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2000">
                <a:solidFill>
                  <a:schemeClr val="tx1"/>
                </a:solidFill>
                <a:latin typeface="+mn-lt"/>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800">
                <a:solidFill>
                  <a:schemeClr val="tx1"/>
                </a:solidFill>
                <a:latin typeface="+mn-lt"/>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Tree>
    <p:extLst>
      <p:ext uri="{BB962C8B-B14F-4D97-AF65-F5344CB8AC3E}">
        <p14:creationId xmlns:p14="http://schemas.microsoft.com/office/powerpoint/2010/main" val="135278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C8CB405A-D9D6-BE44-9ED4-E3AB7239C2B0}"/>
              </a:ext>
            </a:extLst>
          </p:cNvPr>
          <p:cNvSpPr>
            <a:spLocks noGrp="1"/>
          </p:cNvSpPr>
          <p:nvPr>
            <p:ph type="title"/>
          </p:nvPr>
        </p:nvSpPr>
        <p:spPr>
          <a:xfrm>
            <a:off x="976630" y="1559798"/>
            <a:ext cx="8865732" cy="638255"/>
          </a:xfrm>
        </p:spPr>
        <p:txBody>
          <a:bodyPr anchor="b">
            <a:normAutofit/>
          </a:bodyPr>
          <a:lstStyle>
            <a:lvl1pPr>
              <a:defRPr sz="3500" b="1" i="0">
                <a:solidFill>
                  <a:srgbClr val="32A3DC"/>
                </a:solidFill>
                <a:latin typeface="Gotham Bold" pitchFamily="2" charset="0"/>
                <a:ea typeface="Verdana" panose="020B0604030504040204" pitchFamily="34" charset="0"/>
                <a:cs typeface="Gotham Bold" pitchFamily="2" charset="0"/>
              </a:defRPr>
            </a:lvl1pPr>
          </a:lstStyle>
          <a:p>
            <a:r>
              <a:rPr lang="fr-FR"/>
              <a:t>Modifiez le style du titre</a:t>
            </a:r>
          </a:p>
        </p:txBody>
      </p:sp>
      <p:sp>
        <p:nvSpPr>
          <p:cNvPr id="8" name="Espace réservé du contenu 2">
            <a:extLst>
              <a:ext uri="{FF2B5EF4-FFF2-40B4-BE49-F238E27FC236}">
                <a16:creationId xmlns:a16="http://schemas.microsoft.com/office/drawing/2014/main" id="{70D8026D-49E9-7441-AF02-6FEF201DD705}"/>
              </a:ext>
            </a:extLst>
          </p:cNvPr>
          <p:cNvSpPr>
            <a:spLocks noGrp="1"/>
          </p:cNvSpPr>
          <p:nvPr>
            <p:ph idx="1"/>
          </p:nvPr>
        </p:nvSpPr>
        <p:spPr>
          <a:xfrm>
            <a:off x="976630" y="2604905"/>
            <a:ext cx="8865731" cy="368753"/>
          </a:xfrm>
        </p:spPr>
        <p:txBody>
          <a:bodyPr>
            <a:normAutofit/>
          </a:bodyPr>
          <a:lstStyle>
            <a:lvl1pPr marL="0" indent="0">
              <a:buNone/>
              <a:defRPr sz="2500" b="0" i="0" baseline="0">
                <a:solidFill>
                  <a:schemeClr val="tx1"/>
                </a:solidFill>
                <a:latin typeface="Gotham Medium" pitchFamily="2" charset="0"/>
                <a:ea typeface="Verdana" panose="020B0604030504040204" pitchFamily="34" charset="0"/>
                <a:cs typeface="Gotham Medium" pitchFamily="2" charset="0"/>
              </a:defRPr>
            </a:lvl1pPr>
          </a:lstStyle>
          <a:p>
            <a:r>
              <a:rPr lang="fr-FR"/>
              <a:t>Modifier les styles du texte du masque</a:t>
            </a:r>
          </a:p>
        </p:txBody>
      </p:sp>
      <p:sp>
        <p:nvSpPr>
          <p:cNvPr id="10" name="Espace réservé du pied de page 4">
            <a:extLst>
              <a:ext uri="{FF2B5EF4-FFF2-40B4-BE49-F238E27FC236}">
                <a16:creationId xmlns:a16="http://schemas.microsoft.com/office/drawing/2014/main" id="{2A9A9AA1-6780-E447-9F4D-DE0D50282045}"/>
              </a:ext>
            </a:extLst>
          </p:cNvPr>
          <p:cNvSpPr>
            <a:spLocks noGrp="1"/>
          </p:cNvSpPr>
          <p:nvPr>
            <p:ph type="ftr" sz="quarter" idx="11"/>
          </p:nvPr>
        </p:nvSpPr>
        <p:spPr>
          <a:xfrm>
            <a:off x="4038600" y="6356350"/>
            <a:ext cx="4114800" cy="365125"/>
          </a:xfrm>
        </p:spPr>
        <p:txBody>
          <a:bodyPr/>
          <a:lstStyle/>
          <a:p>
            <a:endParaRPr lang="fr-FR"/>
          </a:p>
        </p:txBody>
      </p:sp>
      <p:sp>
        <p:nvSpPr>
          <p:cNvPr id="11" name="Espace réservé du numéro de diapositive 5">
            <a:extLst>
              <a:ext uri="{FF2B5EF4-FFF2-40B4-BE49-F238E27FC236}">
                <a16:creationId xmlns:a16="http://schemas.microsoft.com/office/drawing/2014/main" id="{E3F22044-7138-314B-8E43-94B281411FFE}"/>
              </a:ext>
            </a:extLst>
          </p:cNvPr>
          <p:cNvSpPr>
            <a:spLocks noGrp="1"/>
          </p:cNvSpPr>
          <p:nvPr>
            <p:ph type="sldNum" sz="quarter" idx="12"/>
          </p:nvPr>
        </p:nvSpPr>
        <p:spPr>
          <a:xfrm>
            <a:off x="8610600" y="6356350"/>
            <a:ext cx="2743200" cy="365125"/>
          </a:xfrm>
        </p:spPr>
        <p:txBody>
          <a:bodyPr/>
          <a:lstStyle/>
          <a:p>
            <a:fld id="{D728807F-BD93-D64B-9099-5FE20F045F70}" type="slidenum">
              <a:rPr lang="fr-FR" smtClean="0"/>
              <a:t>‹N°›</a:t>
            </a:fld>
            <a:endParaRPr lang="fr-FR"/>
          </a:p>
        </p:txBody>
      </p:sp>
      <p:sp>
        <p:nvSpPr>
          <p:cNvPr id="12" name="Espace réservé du contenu 2">
            <a:extLst>
              <a:ext uri="{FF2B5EF4-FFF2-40B4-BE49-F238E27FC236}">
                <a16:creationId xmlns:a16="http://schemas.microsoft.com/office/drawing/2014/main" id="{535F3C53-4F79-1B43-8CE0-20AB89215930}"/>
              </a:ext>
            </a:extLst>
          </p:cNvPr>
          <p:cNvSpPr>
            <a:spLocks noGrp="1"/>
          </p:cNvSpPr>
          <p:nvPr>
            <p:ph idx="13"/>
          </p:nvPr>
        </p:nvSpPr>
        <p:spPr>
          <a:xfrm>
            <a:off x="976629" y="2935558"/>
            <a:ext cx="8865731" cy="3513563"/>
          </a:xfrm>
        </p:spPr>
        <p:txBody>
          <a:bodyPr>
            <a:normAutofit/>
          </a:bodyPr>
          <a:lstStyle>
            <a:lvl1pPr marL="0" indent="0">
              <a:buNone/>
              <a:defRPr sz="2000" b="0" i="0">
                <a:solidFill>
                  <a:schemeClr val="tx1"/>
                </a:solidFill>
                <a:latin typeface="Gotham Book" pitchFamily="2" charset="0"/>
                <a:ea typeface="Verdana" panose="020B0604030504040204" pitchFamily="34" charset="0"/>
                <a:cs typeface="Verdana" panose="020B0604030504040204" pitchFamily="34" charset="0"/>
              </a:defRPr>
            </a:lvl1pPr>
          </a:lstStyle>
          <a:p>
            <a:r>
              <a:rPr lang="fr-FR"/>
              <a:t>Modifier les styles du texte du masque
Deuxième niveau
Troisième niveau
Quatrième niveau
Cinquième niveau</a:t>
            </a:r>
          </a:p>
        </p:txBody>
      </p:sp>
      <p:sp>
        <p:nvSpPr>
          <p:cNvPr id="13" name="object 3">
            <a:extLst>
              <a:ext uri="{FF2B5EF4-FFF2-40B4-BE49-F238E27FC236}">
                <a16:creationId xmlns:a16="http://schemas.microsoft.com/office/drawing/2014/main" id="{22F3B494-E734-3B4B-9EFE-C57DF878C5A7}"/>
              </a:ext>
            </a:extLst>
          </p:cNvPr>
          <p:cNvSpPr/>
          <p:nvPr userDrawn="1"/>
        </p:nvSpPr>
        <p:spPr>
          <a:xfrm>
            <a:off x="10717188" y="5769429"/>
            <a:ext cx="1335611" cy="1090819"/>
          </a:xfrm>
          <a:custGeom>
            <a:avLst/>
            <a:gdLst/>
            <a:ahLst/>
            <a:cxnLst/>
            <a:rect l="l" t="t" r="r" b="b"/>
            <a:pathLst>
              <a:path w="2210434" h="1805304">
                <a:moveTo>
                  <a:pt x="1001141" y="0"/>
                </a:moveTo>
                <a:lnTo>
                  <a:pt x="955441" y="619"/>
                </a:lnTo>
                <a:lnTo>
                  <a:pt x="909925" y="3135"/>
                </a:lnTo>
                <a:lnTo>
                  <a:pt x="864661" y="7583"/>
                </a:lnTo>
                <a:lnTo>
                  <a:pt x="819713" y="13997"/>
                </a:lnTo>
                <a:lnTo>
                  <a:pt x="775150" y="22411"/>
                </a:lnTo>
                <a:lnTo>
                  <a:pt x="711195" y="41550"/>
                </a:lnTo>
                <a:lnTo>
                  <a:pt x="648501" y="71054"/>
                </a:lnTo>
                <a:lnTo>
                  <a:pt x="587301" y="110188"/>
                </a:lnTo>
                <a:lnTo>
                  <a:pt x="527827" y="158216"/>
                </a:lnTo>
                <a:lnTo>
                  <a:pt x="498810" y="185336"/>
                </a:lnTo>
                <a:lnTo>
                  <a:pt x="470311" y="214405"/>
                </a:lnTo>
                <a:lnTo>
                  <a:pt x="442360" y="245330"/>
                </a:lnTo>
                <a:lnTo>
                  <a:pt x="414986" y="278019"/>
                </a:lnTo>
                <a:lnTo>
                  <a:pt x="388218" y="312381"/>
                </a:lnTo>
                <a:lnTo>
                  <a:pt x="362084" y="348324"/>
                </a:lnTo>
                <a:lnTo>
                  <a:pt x="336614" y="385756"/>
                </a:lnTo>
                <a:lnTo>
                  <a:pt x="311837" y="424585"/>
                </a:lnTo>
                <a:lnTo>
                  <a:pt x="287782" y="464719"/>
                </a:lnTo>
                <a:lnTo>
                  <a:pt x="264478" y="506066"/>
                </a:lnTo>
                <a:lnTo>
                  <a:pt x="241954" y="548535"/>
                </a:lnTo>
                <a:lnTo>
                  <a:pt x="220239" y="592034"/>
                </a:lnTo>
                <a:lnTo>
                  <a:pt x="199362" y="636471"/>
                </a:lnTo>
                <a:lnTo>
                  <a:pt x="179353" y="681753"/>
                </a:lnTo>
                <a:lnTo>
                  <a:pt x="160239" y="727790"/>
                </a:lnTo>
                <a:lnTo>
                  <a:pt x="142051" y="774489"/>
                </a:lnTo>
                <a:lnTo>
                  <a:pt x="124817" y="821758"/>
                </a:lnTo>
                <a:lnTo>
                  <a:pt x="108566" y="869506"/>
                </a:lnTo>
                <a:lnTo>
                  <a:pt x="93327" y="917641"/>
                </a:lnTo>
                <a:lnTo>
                  <a:pt x="79130" y="966070"/>
                </a:lnTo>
                <a:lnTo>
                  <a:pt x="66003" y="1014703"/>
                </a:lnTo>
                <a:lnTo>
                  <a:pt x="53976" y="1063447"/>
                </a:lnTo>
                <a:lnTo>
                  <a:pt x="43078" y="1112210"/>
                </a:lnTo>
                <a:lnTo>
                  <a:pt x="33336" y="1160900"/>
                </a:lnTo>
                <a:lnTo>
                  <a:pt x="24782" y="1209427"/>
                </a:lnTo>
                <a:lnTo>
                  <a:pt x="17443" y="1257697"/>
                </a:lnTo>
                <a:lnTo>
                  <a:pt x="11349" y="1305619"/>
                </a:lnTo>
                <a:lnTo>
                  <a:pt x="6528" y="1353101"/>
                </a:lnTo>
                <a:lnTo>
                  <a:pt x="3011" y="1400051"/>
                </a:lnTo>
                <a:lnTo>
                  <a:pt x="825" y="1446377"/>
                </a:lnTo>
                <a:lnTo>
                  <a:pt x="0" y="1491988"/>
                </a:lnTo>
                <a:lnTo>
                  <a:pt x="564" y="1536792"/>
                </a:lnTo>
                <a:lnTo>
                  <a:pt x="2548" y="1580697"/>
                </a:lnTo>
                <a:lnTo>
                  <a:pt x="6006" y="1623831"/>
                </a:lnTo>
                <a:lnTo>
                  <a:pt x="10889" y="1665441"/>
                </a:lnTo>
                <a:lnTo>
                  <a:pt x="17303" y="1706097"/>
                </a:lnTo>
                <a:lnTo>
                  <a:pt x="25253" y="1745486"/>
                </a:lnTo>
                <a:lnTo>
                  <a:pt x="34767" y="1783517"/>
                </a:lnTo>
                <a:lnTo>
                  <a:pt x="41214" y="1804748"/>
                </a:lnTo>
                <a:lnTo>
                  <a:pt x="1503444" y="1804748"/>
                </a:lnTo>
                <a:lnTo>
                  <a:pt x="1562072" y="1767953"/>
                </a:lnTo>
                <a:lnTo>
                  <a:pt x="1604039" y="1740240"/>
                </a:lnTo>
                <a:lnTo>
                  <a:pt x="1645228" y="1711929"/>
                </a:lnTo>
                <a:lnTo>
                  <a:pt x="1685567" y="1683062"/>
                </a:lnTo>
                <a:lnTo>
                  <a:pt x="1724982" y="1653682"/>
                </a:lnTo>
                <a:lnTo>
                  <a:pt x="1763400" y="1623831"/>
                </a:lnTo>
                <a:lnTo>
                  <a:pt x="1800748" y="1593552"/>
                </a:lnTo>
                <a:lnTo>
                  <a:pt x="1836952" y="1562888"/>
                </a:lnTo>
                <a:lnTo>
                  <a:pt x="1871940" y="1531881"/>
                </a:lnTo>
                <a:lnTo>
                  <a:pt x="1905639" y="1500574"/>
                </a:lnTo>
                <a:lnTo>
                  <a:pt x="1937974" y="1469010"/>
                </a:lnTo>
                <a:lnTo>
                  <a:pt x="1968872" y="1437231"/>
                </a:lnTo>
                <a:lnTo>
                  <a:pt x="1998262" y="1405280"/>
                </a:lnTo>
                <a:lnTo>
                  <a:pt x="2026068" y="1373199"/>
                </a:lnTo>
                <a:lnTo>
                  <a:pt x="2052219" y="1341032"/>
                </a:lnTo>
                <a:lnTo>
                  <a:pt x="2076640" y="1308821"/>
                </a:lnTo>
                <a:lnTo>
                  <a:pt x="2099259" y="1276608"/>
                </a:lnTo>
                <a:lnTo>
                  <a:pt x="2120002" y="1244437"/>
                </a:lnTo>
                <a:lnTo>
                  <a:pt x="2155569" y="1180388"/>
                </a:lnTo>
                <a:lnTo>
                  <a:pt x="2182754" y="1117016"/>
                </a:lnTo>
                <a:lnTo>
                  <a:pt x="2200972" y="1054662"/>
                </a:lnTo>
                <a:lnTo>
                  <a:pt x="2209638" y="993666"/>
                </a:lnTo>
                <a:lnTo>
                  <a:pt x="2210205" y="963785"/>
                </a:lnTo>
                <a:lnTo>
                  <a:pt x="2208164" y="934371"/>
                </a:lnTo>
                <a:lnTo>
                  <a:pt x="2192922" y="861418"/>
                </a:lnTo>
                <a:lnTo>
                  <a:pt x="2180273" y="818059"/>
                </a:lnTo>
                <a:lnTo>
                  <a:pt x="2165561" y="775424"/>
                </a:lnTo>
                <a:lnTo>
                  <a:pt x="2148851" y="733549"/>
                </a:lnTo>
                <a:lnTo>
                  <a:pt x="2130212" y="692466"/>
                </a:lnTo>
                <a:lnTo>
                  <a:pt x="2109707" y="652212"/>
                </a:lnTo>
                <a:lnTo>
                  <a:pt x="2087404" y="612820"/>
                </a:lnTo>
                <a:lnTo>
                  <a:pt x="2063368" y="574325"/>
                </a:lnTo>
                <a:lnTo>
                  <a:pt x="2037667" y="536761"/>
                </a:lnTo>
                <a:lnTo>
                  <a:pt x="2010365" y="500164"/>
                </a:lnTo>
                <a:lnTo>
                  <a:pt x="1981529" y="464566"/>
                </a:lnTo>
                <a:lnTo>
                  <a:pt x="1951224" y="430004"/>
                </a:lnTo>
                <a:lnTo>
                  <a:pt x="1919519" y="396511"/>
                </a:lnTo>
                <a:lnTo>
                  <a:pt x="1886477" y="364121"/>
                </a:lnTo>
                <a:lnTo>
                  <a:pt x="1852166" y="332870"/>
                </a:lnTo>
                <a:lnTo>
                  <a:pt x="1816651" y="302792"/>
                </a:lnTo>
                <a:lnTo>
                  <a:pt x="1779999" y="273921"/>
                </a:lnTo>
                <a:lnTo>
                  <a:pt x="1742276" y="246291"/>
                </a:lnTo>
                <a:lnTo>
                  <a:pt x="1703547" y="219938"/>
                </a:lnTo>
                <a:lnTo>
                  <a:pt x="1663880" y="194896"/>
                </a:lnTo>
                <a:lnTo>
                  <a:pt x="1623339" y="171199"/>
                </a:lnTo>
                <a:lnTo>
                  <a:pt x="1581992" y="148882"/>
                </a:lnTo>
                <a:lnTo>
                  <a:pt x="1539904" y="127979"/>
                </a:lnTo>
                <a:lnTo>
                  <a:pt x="1497141" y="108524"/>
                </a:lnTo>
                <a:lnTo>
                  <a:pt x="1453770" y="90553"/>
                </a:lnTo>
                <a:lnTo>
                  <a:pt x="1409857" y="74099"/>
                </a:lnTo>
                <a:lnTo>
                  <a:pt x="1365468" y="59197"/>
                </a:lnTo>
                <a:lnTo>
                  <a:pt x="1320668" y="45882"/>
                </a:lnTo>
                <a:lnTo>
                  <a:pt x="1275524" y="34189"/>
                </a:lnTo>
                <a:lnTo>
                  <a:pt x="1230103" y="24150"/>
                </a:lnTo>
                <a:lnTo>
                  <a:pt x="1184470" y="15802"/>
                </a:lnTo>
                <a:lnTo>
                  <a:pt x="1138691" y="9178"/>
                </a:lnTo>
                <a:lnTo>
                  <a:pt x="1092832" y="4314"/>
                </a:lnTo>
                <a:lnTo>
                  <a:pt x="1046960" y="1243"/>
                </a:lnTo>
                <a:lnTo>
                  <a:pt x="1001141" y="0"/>
                </a:lnTo>
                <a:close/>
              </a:path>
            </a:pathLst>
          </a:custGeom>
          <a:solidFill>
            <a:srgbClr val="B2D435"/>
          </a:solidFill>
        </p:spPr>
        <p:txBody>
          <a:bodyPr wrap="square" lIns="0" tIns="0" rIns="0" bIns="0" rtlCol="0"/>
          <a:lstStyle/>
          <a:p>
            <a:endParaRPr/>
          </a:p>
        </p:txBody>
      </p:sp>
      <p:pic>
        <p:nvPicPr>
          <p:cNvPr id="14" name="Image 13">
            <a:extLst>
              <a:ext uri="{FF2B5EF4-FFF2-40B4-BE49-F238E27FC236}">
                <a16:creationId xmlns:a16="http://schemas.microsoft.com/office/drawing/2014/main" id="{2371E1BD-CD41-A34D-8E9C-0343D0498008}"/>
              </a:ext>
            </a:extLst>
          </p:cNvPr>
          <p:cNvPicPr>
            <a:picLocks noChangeAspect="1"/>
          </p:cNvPicPr>
          <p:nvPr userDrawn="1"/>
        </p:nvPicPr>
        <p:blipFill>
          <a:blip r:embed="rId2"/>
          <a:stretch>
            <a:fillRect/>
          </a:stretch>
        </p:blipFill>
        <p:spPr>
          <a:xfrm>
            <a:off x="478789" y="467693"/>
            <a:ext cx="1590040" cy="421847"/>
          </a:xfrm>
          <a:prstGeom prst="rect">
            <a:avLst/>
          </a:prstGeom>
        </p:spPr>
      </p:pic>
      <p:sp>
        <p:nvSpPr>
          <p:cNvPr id="15" name="object 4">
            <a:extLst>
              <a:ext uri="{FF2B5EF4-FFF2-40B4-BE49-F238E27FC236}">
                <a16:creationId xmlns:a16="http://schemas.microsoft.com/office/drawing/2014/main" id="{D06FC9D7-8B59-D446-980F-33EE099D9EDA}"/>
              </a:ext>
            </a:extLst>
          </p:cNvPr>
          <p:cNvSpPr/>
          <p:nvPr userDrawn="1"/>
        </p:nvSpPr>
        <p:spPr>
          <a:xfrm>
            <a:off x="11200767" y="6167930"/>
            <a:ext cx="997583" cy="697157"/>
          </a:xfrm>
          <a:custGeom>
            <a:avLst/>
            <a:gdLst/>
            <a:ahLst/>
            <a:cxnLst/>
            <a:rect l="l" t="t" r="r" b="b"/>
            <a:pathLst>
              <a:path w="1651000" h="1153795">
                <a:moveTo>
                  <a:pt x="1650948" y="0"/>
                </a:moveTo>
                <a:lnTo>
                  <a:pt x="1576453" y="1892"/>
                </a:lnTo>
                <a:lnTo>
                  <a:pt x="1530416" y="4717"/>
                </a:lnTo>
                <a:lnTo>
                  <a:pt x="1483726" y="8714"/>
                </a:lnTo>
                <a:lnTo>
                  <a:pt x="1436465" y="13854"/>
                </a:lnTo>
                <a:lnTo>
                  <a:pt x="1388713" y="20113"/>
                </a:lnTo>
                <a:lnTo>
                  <a:pt x="1340550" y="27463"/>
                </a:lnTo>
                <a:lnTo>
                  <a:pt x="1292057" y="35878"/>
                </a:lnTo>
                <a:lnTo>
                  <a:pt x="1243315" y="45332"/>
                </a:lnTo>
                <a:lnTo>
                  <a:pt x="1194403" y="55798"/>
                </a:lnTo>
                <a:lnTo>
                  <a:pt x="1145403" y="67249"/>
                </a:lnTo>
                <a:lnTo>
                  <a:pt x="1096395" y="79659"/>
                </a:lnTo>
                <a:lnTo>
                  <a:pt x="1047459" y="93002"/>
                </a:lnTo>
                <a:lnTo>
                  <a:pt x="998676" y="107251"/>
                </a:lnTo>
                <a:lnTo>
                  <a:pt x="950126" y="122380"/>
                </a:lnTo>
                <a:lnTo>
                  <a:pt x="901890" y="138361"/>
                </a:lnTo>
                <a:lnTo>
                  <a:pt x="854049" y="155169"/>
                </a:lnTo>
                <a:lnTo>
                  <a:pt x="806682" y="172777"/>
                </a:lnTo>
                <a:lnTo>
                  <a:pt x="759871" y="191159"/>
                </a:lnTo>
                <a:lnTo>
                  <a:pt x="713695" y="210288"/>
                </a:lnTo>
                <a:lnTo>
                  <a:pt x="668236" y="230137"/>
                </a:lnTo>
                <a:lnTo>
                  <a:pt x="623574" y="250681"/>
                </a:lnTo>
                <a:lnTo>
                  <a:pt x="579788" y="271892"/>
                </a:lnTo>
                <a:lnTo>
                  <a:pt x="536961" y="293744"/>
                </a:lnTo>
                <a:lnTo>
                  <a:pt x="495172" y="316211"/>
                </a:lnTo>
                <a:lnTo>
                  <a:pt x="454502" y="339266"/>
                </a:lnTo>
                <a:lnTo>
                  <a:pt x="415031" y="362882"/>
                </a:lnTo>
                <a:lnTo>
                  <a:pt x="376840" y="387034"/>
                </a:lnTo>
                <a:lnTo>
                  <a:pt x="340009" y="411694"/>
                </a:lnTo>
                <a:lnTo>
                  <a:pt x="304618" y="436836"/>
                </a:lnTo>
                <a:lnTo>
                  <a:pt x="270750" y="462435"/>
                </a:lnTo>
                <a:lnTo>
                  <a:pt x="238482" y="488462"/>
                </a:lnTo>
                <a:lnTo>
                  <a:pt x="207897" y="514892"/>
                </a:lnTo>
                <a:lnTo>
                  <a:pt x="179075" y="541698"/>
                </a:lnTo>
                <a:lnTo>
                  <a:pt x="152096" y="568853"/>
                </a:lnTo>
                <a:lnTo>
                  <a:pt x="103989" y="624108"/>
                </a:lnTo>
                <a:lnTo>
                  <a:pt x="64222" y="680443"/>
                </a:lnTo>
                <a:lnTo>
                  <a:pt x="33437" y="737647"/>
                </a:lnTo>
                <a:lnTo>
                  <a:pt x="12278" y="795508"/>
                </a:lnTo>
                <a:lnTo>
                  <a:pt x="1391" y="853813"/>
                </a:lnTo>
                <a:lnTo>
                  <a:pt x="0" y="883067"/>
                </a:lnTo>
                <a:lnTo>
                  <a:pt x="1132" y="928341"/>
                </a:lnTo>
                <a:lnTo>
                  <a:pt x="4490" y="973382"/>
                </a:lnTo>
                <a:lnTo>
                  <a:pt x="10017" y="1018144"/>
                </a:lnTo>
                <a:lnTo>
                  <a:pt x="17655" y="1062579"/>
                </a:lnTo>
                <a:lnTo>
                  <a:pt x="27346" y="1106639"/>
                </a:lnTo>
                <a:lnTo>
                  <a:pt x="39034" y="1150277"/>
                </a:lnTo>
                <a:lnTo>
                  <a:pt x="40020" y="1153400"/>
                </a:lnTo>
                <a:lnTo>
                  <a:pt x="1650948" y="1153400"/>
                </a:lnTo>
                <a:lnTo>
                  <a:pt x="1650948" y="0"/>
                </a:lnTo>
                <a:close/>
              </a:path>
            </a:pathLst>
          </a:custGeom>
          <a:solidFill>
            <a:srgbClr val="32A3DC"/>
          </a:solidFill>
        </p:spPr>
        <p:txBody>
          <a:bodyPr wrap="square" lIns="0" tIns="0" rIns="0" bIns="0" rtlCol="0"/>
          <a:lstStyle/>
          <a:p>
            <a:endParaRPr/>
          </a:p>
        </p:txBody>
      </p:sp>
      <p:sp>
        <p:nvSpPr>
          <p:cNvPr id="17" name="Espace réservé de la date 3">
            <a:extLst>
              <a:ext uri="{FF2B5EF4-FFF2-40B4-BE49-F238E27FC236}">
                <a16:creationId xmlns:a16="http://schemas.microsoft.com/office/drawing/2014/main" id="{F4AC2071-8447-BB49-8793-9B088E614DB4}"/>
              </a:ext>
            </a:extLst>
          </p:cNvPr>
          <p:cNvSpPr>
            <a:spLocks noGrp="1"/>
          </p:cNvSpPr>
          <p:nvPr>
            <p:ph type="dt" sz="half" idx="10"/>
          </p:nvPr>
        </p:nvSpPr>
        <p:spPr>
          <a:xfrm>
            <a:off x="838200" y="6356350"/>
            <a:ext cx="2743200" cy="365125"/>
          </a:xfrm>
        </p:spPr>
        <p:txBody>
          <a:bodyPr/>
          <a:lstStyle/>
          <a:p>
            <a:fld id="{EC65A564-8BBA-4890-B219-0671A9424E6E}" type="datetime1">
              <a:rPr lang="fr-FR" smtClean="0"/>
              <a:t>06/12/2023</a:t>
            </a:fld>
            <a:endParaRPr lang="fr-FR"/>
          </a:p>
        </p:txBody>
      </p:sp>
    </p:spTree>
    <p:extLst>
      <p:ext uri="{BB962C8B-B14F-4D97-AF65-F5344CB8AC3E}">
        <p14:creationId xmlns:p14="http://schemas.microsoft.com/office/powerpoint/2010/main" val="18329304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4_Titre_Zone de text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endParaRPr>
          </a:p>
        </p:txBody>
      </p:sp>
      <p:sp>
        <p:nvSpPr>
          <p:cNvPr id="6" name="Espace réservé du texte 5">
            <a:extLst>
              <a:ext uri="{FF2B5EF4-FFF2-40B4-BE49-F238E27FC236}">
                <a16:creationId xmlns:a16="http://schemas.microsoft.com/office/drawing/2014/main" id="{9A9624D2-5763-48BD-BC34-C2540E173D90}"/>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
        <p:nvSpPr>
          <p:cNvPr id="7" name="Espace réservé du contenu 2">
            <a:extLst>
              <a:ext uri="{FF2B5EF4-FFF2-40B4-BE49-F238E27FC236}">
                <a16:creationId xmlns:a16="http://schemas.microsoft.com/office/drawing/2014/main" id="{30E6825A-72B7-4741-B893-33BD2E80AA3F}"/>
              </a:ext>
            </a:extLst>
          </p:cNvPr>
          <p:cNvSpPr>
            <a:spLocks noGrp="1"/>
          </p:cNvSpPr>
          <p:nvPr>
            <p:ph idx="13" hasCustomPrompt="1"/>
          </p:nvPr>
        </p:nvSpPr>
        <p:spPr>
          <a:xfrm>
            <a:off x="592627" y="1152000"/>
            <a:ext cx="11460173" cy="5218522"/>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2"/>
              </a:buBlip>
              <a:tabLst/>
              <a:defRPr sz="2000" b="0" i="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2000">
                <a:solidFill>
                  <a:schemeClr val="tx1"/>
                </a:solidFill>
                <a:latin typeface="+mn-lt"/>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800">
                <a:solidFill>
                  <a:schemeClr val="tx1"/>
                </a:solidFill>
                <a:latin typeface="+mn-lt"/>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Tree>
    <p:extLst>
      <p:ext uri="{BB962C8B-B14F-4D97-AF65-F5344CB8AC3E}">
        <p14:creationId xmlns:p14="http://schemas.microsoft.com/office/powerpoint/2010/main" val="13943135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4.1_Titre_Zone de texte réduit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endParaRPr>
          </a:p>
        </p:txBody>
      </p:sp>
      <p:sp>
        <p:nvSpPr>
          <p:cNvPr id="6" name="Espace réservé du texte 5">
            <a:extLst>
              <a:ext uri="{FF2B5EF4-FFF2-40B4-BE49-F238E27FC236}">
                <a16:creationId xmlns:a16="http://schemas.microsoft.com/office/drawing/2014/main" id="{9A9624D2-5763-48BD-BC34-C2540E173D90}"/>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
        <p:nvSpPr>
          <p:cNvPr id="7" name="Espace réservé du contenu 2">
            <a:extLst>
              <a:ext uri="{FF2B5EF4-FFF2-40B4-BE49-F238E27FC236}">
                <a16:creationId xmlns:a16="http://schemas.microsoft.com/office/drawing/2014/main" id="{30E6825A-72B7-4741-B893-33BD2E80AA3F}"/>
              </a:ext>
            </a:extLst>
          </p:cNvPr>
          <p:cNvSpPr>
            <a:spLocks noGrp="1"/>
          </p:cNvSpPr>
          <p:nvPr>
            <p:ph idx="13" hasCustomPrompt="1"/>
          </p:nvPr>
        </p:nvSpPr>
        <p:spPr>
          <a:xfrm>
            <a:off x="592628" y="1152000"/>
            <a:ext cx="7126480" cy="5218522"/>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2"/>
              </a:buBlip>
              <a:tabLst/>
              <a:defRPr sz="2000" b="0" i="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2000">
                <a:solidFill>
                  <a:schemeClr val="tx1"/>
                </a:solidFill>
                <a:latin typeface="+mn-lt"/>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800">
                <a:solidFill>
                  <a:schemeClr val="tx1"/>
                </a:solidFill>
                <a:latin typeface="+mn-lt"/>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Tree>
    <p:extLst>
      <p:ext uri="{BB962C8B-B14F-4D97-AF65-F5344CB8AC3E}">
        <p14:creationId xmlns:p14="http://schemas.microsoft.com/office/powerpoint/2010/main" val="41894564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5_Titre-Sous-Titre-Zone de Text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endParaRPr>
          </a:p>
        </p:txBody>
      </p:sp>
      <p:sp>
        <p:nvSpPr>
          <p:cNvPr id="6" name="Titre 1">
            <a:extLst>
              <a:ext uri="{FF2B5EF4-FFF2-40B4-BE49-F238E27FC236}">
                <a16:creationId xmlns:a16="http://schemas.microsoft.com/office/drawing/2014/main" id="{3794CFC8-E7C9-4AD8-812E-FDA5112E3881}"/>
              </a:ext>
            </a:extLst>
          </p:cNvPr>
          <p:cNvSpPr>
            <a:spLocks noGrp="1"/>
          </p:cNvSpPr>
          <p:nvPr>
            <p:ph type="title" hasCustomPrompt="1"/>
          </p:nvPr>
        </p:nvSpPr>
        <p:spPr>
          <a:xfrm>
            <a:off x="2844000" y="730642"/>
            <a:ext cx="7920000" cy="424732"/>
          </a:xfrm>
          <a:prstGeom prst="rect">
            <a:avLst/>
          </a:prstGeom>
        </p:spPr>
        <p:txBody>
          <a:bodyPr>
            <a:spAutoFit/>
          </a:bodyPr>
          <a:lstStyle>
            <a:lvl1pPr>
              <a:defRPr lang="fr-FR" sz="2400" b="1" i="0" kern="1200" dirty="0">
                <a:solidFill>
                  <a:srgbClr val="000099"/>
                </a:solidFill>
                <a:latin typeface="+mn-lt"/>
                <a:ea typeface="Verdana" panose="020B0604030504040204" pitchFamily="34" charset="0"/>
                <a:cs typeface="Gotham Bold" pitchFamily="2" charset="0"/>
              </a:defRPr>
            </a:lvl1pPr>
          </a:lstStyle>
          <a:p>
            <a:pPr marL="0" lvl="0" indent="0" algn="ctr" defTabSz="685800" rtl="0" eaLnBrk="1" latinLnBrk="0" hangingPunct="1">
              <a:lnSpc>
                <a:spcPct val="90000"/>
              </a:lnSpc>
              <a:spcBef>
                <a:spcPct val="0"/>
              </a:spcBef>
              <a:buFont typeface="Arial" panose="020B0604020202020204" pitchFamily="34" charset="0"/>
              <a:buNone/>
            </a:pPr>
            <a:r>
              <a:rPr lang="fr-FR"/>
              <a:t>Sous - titre</a:t>
            </a:r>
          </a:p>
        </p:txBody>
      </p:sp>
      <p:sp>
        <p:nvSpPr>
          <p:cNvPr id="9" name="Espace réservé du texte 5">
            <a:extLst>
              <a:ext uri="{FF2B5EF4-FFF2-40B4-BE49-F238E27FC236}">
                <a16:creationId xmlns:a16="http://schemas.microsoft.com/office/drawing/2014/main" id="{F1D0EEC1-6011-4845-8A9E-DACF1103DFEE}"/>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
        <p:nvSpPr>
          <p:cNvPr id="11" name="Espace réservé du contenu 2">
            <a:extLst>
              <a:ext uri="{FF2B5EF4-FFF2-40B4-BE49-F238E27FC236}">
                <a16:creationId xmlns:a16="http://schemas.microsoft.com/office/drawing/2014/main" id="{9D4EED39-7B66-4A37-97F7-D89E78E55765}"/>
              </a:ext>
            </a:extLst>
          </p:cNvPr>
          <p:cNvSpPr>
            <a:spLocks noGrp="1"/>
          </p:cNvSpPr>
          <p:nvPr>
            <p:ph idx="13" hasCustomPrompt="1"/>
          </p:nvPr>
        </p:nvSpPr>
        <p:spPr>
          <a:xfrm>
            <a:off x="592627" y="1152000"/>
            <a:ext cx="11460173" cy="5218522"/>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2"/>
              </a:buBlip>
              <a:tabLst/>
              <a:defRPr lang="fr-FR" sz="2000" b="0" i="0" kern="1200" dirty="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lang="fr-FR" sz="2000" b="0" i="0" kern="1200" dirty="0">
                <a:solidFill>
                  <a:schemeClr val="tx1"/>
                </a:solidFill>
                <a:latin typeface="+mn-lt"/>
                <a:ea typeface="Verdana" panose="020B0604030504040204" pitchFamily="34" charset="0"/>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lang="fr-FR" sz="1800" b="0" i="0" kern="1200" dirty="0">
                <a:solidFill>
                  <a:schemeClr val="tx1"/>
                </a:solidFill>
                <a:latin typeface="+mn-lt"/>
                <a:ea typeface="Verdana" panose="020B0604030504040204" pitchFamily="34" charset="0"/>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Tree>
    <p:extLst>
      <p:ext uri="{BB962C8B-B14F-4D97-AF65-F5344CB8AC3E}">
        <p14:creationId xmlns:p14="http://schemas.microsoft.com/office/powerpoint/2010/main" val="15003155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5.1_Titre-Sous-Titre-Zone de Texte réduit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endParaRPr>
          </a:p>
        </p:txBody>
      </p:sp>
      <p:sp>
        <p:nvSpPr>
          <p:cNvPr id="6" name="Titre 1">
            <a:extLst>
              <a:ext uri="{FF2B5EF4-FFF2-40B4-BE49-F238E27FC236}">
                <a16:creationId xmlns:a16="http://schemas.microsoft.com/office/drawing/2014/main" id="{3794CFC8-E7C9-4AD8-812E-FDA5112E3881}"/>
              </a:ext>
            </a:extLst>
          </p:cNvPr>
          <p:cNvSpPr>
            <a:spLocks noGrp="1"/>
          </p:cNvSpPr>
          <p:nvPr>
            <p:ph type="title" hasCustomPrompt="1"/>
          </p:nvPr>
        </p:nvSpPr>
        <p:spPr>
          <a:xfrm>
            <a:off x="2844000" y="730642"/>
            <a:ext cx="7920000" cy="424732"/>
          </a:xfrm>
          <a:prstGeom prst="rect">
            <a:avLst/>
          </a:prstGeom>
        </p:spPr>
        <p:txBody>
          <a:bodyPr>
            <a:spAutoFit/>
          </a:bodyPr>
          <a:lstStyle>
            <a:lvl1pPr>
              <a:defRPr lang="fr-FR" sz="2400" b="1" i="0" kern="1200" dirty="0">
                <a:solidFill>
                  <a:srgbClr val="000099"/>
                </a:solidFill>
                <a:latin typeface="+mn-lt"/>
                <a:ea typeface="Verdana" panose="020B0604030504040204" pitchFamily="34" charset="0"/>
                <a:cs typeface="Gotham Bold" pitchFamily="2" charset="0"/>
              </a:defRPr>
            </a:lvl1pPr>
          </a:lstStyle>
          <a:p>
            <a:pPr marL="0" lvl="0" indent="0" algn="ctr" defTabSz="685800" rtl="0" eaLnBrk="1" latinLnBrk="0" hangingPunct="1">
              <a:lnSpc>
                <a:spcPct val="90000"/>
              </a:lnSpc>
              <a:spcBef>
                <a:spcPct val="0"/>
              </a:spcBef>
              <a:buFont typeface="Arial" panose="020B0604020202020204" pitchFamily="34" charset="0"/>
              <a:buNone/>
            </a:pPr>
            <a:r>
              <a:rPr lang="fr-FR"/>
              <a:t>Sous - titre</a:t>
            </a:r>
          </a:p>
        </p:txBody>
      </p:sp>
      <p:sp>
        <p:nvSpPr>
          <p:cNvPr id="9" name="Espace réservé du texte 5">
            <a:extLst>
              <a:ext uri="{FF2B5EF4-FFF2-40B4-BE49-F238E27FC236}">
                <a16:creationId xmlns:a16="http://schemas.microsoft.com/office/drawing/2014/main" id="{F1D0EEC1-6011-4845-8A9E-DACF1103DFEE}"/>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
        <p:nvSpPr>
          <p:cNvPr id="11" name="Espace réservé du contenu 2">
            <a:extLst>
              <a:ext uri="{FF2B5EF4-FFF2-40B4-BE49-F238E27FC236}">
                <a16:creationId xmlns:a16="http://schemas.microsoft.com/office/drawing/2014/main" id="{9D4EED39-7B66-4A37-97F7-D89E78E55765}"/>
              </a:ext>
            </a:extLst>
          </p:cNvPr>
          <p:cNvSpPr>
            <a:spLocks noGrp="1"/>
          </p:cNvSpPr>
          <p:nvPr>
            <p:ph idx="13" hasCustomPrompt="1"/>
          </p:nvPr>
        </p:nvSpPr>
        <p:spPr>
          <a:xfrm>
            <a:off x="592628" y="1152000"/>
            <a:ext cx="7128000" cy="5218522"/>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2"/>
              </a:buBlip>
              <a:tabLst/>
              <a:defRPr lang="fr-FR" sz="2000" b="0" i="0" kern="1200" dirty="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lang="fr-FR" sz="2000" b="0" i="0" kern="1200" dirty="0">
                <a:solidFill>
                  <a:schemeClr val="tx1"/>
                </a:solidFill>
                <a:latin typeface="+mn-lt"/>
                <a:ea typeface="Verdana" panose="020B0604030504040204" pitchFamily="34" charset="0"/>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lang="fr-FR" sz="1800" b="0" i="0" kern="1200" dirty="0">
                <a:solidFill>
                  <a:schemeClr val="tx1"/>
                </a:solidFill>
                <a:latin typeface="+mn-lt"/>
                <a:ea typeface="Verdana" panose="020B0604030504040204" pitchFamily="34" charset="0"/>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Tree>
    <p:extLst>
      <p:ext uri="{BB962C8B-B14F-4D97-AF65-F5344CB8AC3E}">
        <p14:creationId xmlns:p14="http://schemas.microsoft.com/office/powerpoint/2010/main" val="40002270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6_Titre-Vid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endParaRPr>
          </a:p>
        </p:txBody>
      </p:sp>
      <p:sp>
        <p:nvSpPr>
          <p:cNvPr id="6" name="Espace réservé du texte 5">
            <a:extLst>
              <a:ext uri="{FF2B5EF4-FFF2-40B4-BE49-F238E27FC236}">
                <a16:creationId xmlns:a16="http://schemas.microsoft.com/office/drawing/2014/main" id="{9A9624D2-5763-48BD-BC34-C2540E173D90}"/>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Tree>
    <p:extLst>
      <p:ext uri="{BB962C8B-B14F-4D97-AF65-F5344CB8AC3E}">
        <p14:creationId xmlns:p14="http://schemas.microsoft.com/office/powerpoint/2010/main" val="17292457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7_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F91C7FC-77B4-3343-9DEE-30F451843DA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09/12/2022</a:t>
            </a:r>
          </a:p>
        </p:txBody>
      </p:sp>
      <p:sp>
        <p:nvSpPr>
          <p:cNvPr id="3" name="Espace réservé du pied de page 2">
            <a:extLst>
              <a:ext uri="{FF2B5EF4-FFF2-40B4-BE49-F238E27FC236}">
                <a16:creationId xmlns:a16="http://schemas.microsoft.com/office/drawing/2014/main" id="{CAE334B6-25AC-A44B-AE94-50DADA35434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GT PVBAT Fevrier 2023</a:t>
            </a:r>
          </a:p>
        </p:txBody>
      </p:sp>
      <p:sp>
        <p:nvSpPr>
          <p:cNvPr id="4" name="Espace réservé du numéro de diapositive 3">
            <a:extLst>
              <a:ext uri="{FF2B5EF4-FFF2-40B4-BE49-F238E27FC236}">
                <a16:creationId xmlns:a16="http://schemas.microsoft.com/office/drawing/2014/main" id="{F3A15D58-BFF3-3B4F-94CA-267C24C80B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28297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8_Titre-Section-Zone de Text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F91C7FC-77B4-3343-9DEE-30F451843DA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09/12/2022</a:t>
            </a:r>
          </a:p>
        </p:txBody>
      </p:sp>
      <p:sp>
        <p:nvSpPr>
          <p:cNvPr id="3" name="Espace réservé du pied de page 2">
            <a:extLst>
              <a:ext uri="{FF2B5EF4-FFF2-40B4-BE49-F238E27FC236}">
                <a16:creationId xmlns:a16="http://schemas.microsoft.com/office/drawing/2014/main" id="{CAE334B6-25AC-A44B-AE94-50DADA35434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GT PVBAT Fevrier 2023</a:t>
            </a:r>
          </a:p>
        </p:txBody>
      </p:sp>
      <p:sp>
        <p:nvSpPr>
          <p:cNvPr id="4" name="Espace réservé du numéro de diapositive 3">
            <a:extLst>
              <a:ext uri="{FF2B5EF4-FFF2-40B4-BE49-F238E27FC236}">
                <a16:creationId xmlns:a16="http://schemas.microsoft.com/office/drawing/2014/main" id="{F3A15D58-BFF3-3B4F-94CA-267C24C80B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endParaRPr>
          </a:p>
        </p:txBody>
      </p:sp>
      <p:pic>
        <p:nvPicPr>
          <p:cNvPr id="5" name="Image 4">
            <a:extLst>
              <a:ext uri="{FF2B5EF4-FFF2-40B4-BE49-F238E27FC236}">
                <a16:creationId xmlns:a16="http://schemas.microsoft.com/office/drawing/2014/main" id="{52015B24-259B-49E0-A6F1-C12A0599CC18}"/>
              </a:ext>
            </a:extLst>
          </p:cNvPr>
          <p:cNvPicPr>
            <a:picLocks noChangeAspect="1"/>
          </p:cNvPicPr>
          <p:nvPr userDrawn="1"/>
        </p:nvPicPr>
        <p:blipFill>
          <a:blip r:embed="rId2"/>
          <a:stretch>
            <a:fillRect/>
          </a:stretch>
        </p:blipFill>
        <p:spPr>
          <a:xfrm>
            <a:off x="592626" y="1446703"/>
            <a:ext cx="11363352" cy="148884"/>
          </a:xfrm>
          <a:prstGeom prst="rect">
            <a:avLst/>
          </a:prstGeom>
        </p:spPr>
      </p:pic>
      <p:sp>
        <p:nvSpPr>
          <p:cNvPr id="6" name="Titre 1">
            <a:extLst>
              <a:ext uri="{FF2B5EF4-FFF2-40B4-BE49-F238E27FC236}">
                <a16:creationId xmlns:a16="http://schemas.microsoft.com/office/drawing/2014/main" id="{EABA661A-407C-4D0B-A2F8-AEAFB3B1956C}"/>
              </a:ext>
            </a:extLst>
          </p:cNvPr>
          <p:cNvSpPr>
            <a:spLocks noGrp="1"/>
          </p:cNvSpPr>
          <p:nvPr>
            <p:ph type="title"/>
          </p:nvPr>
        </p:nvSpPr>
        <p:spPr>
          <a:xfrm>
            <a:off x="592626" y="1075618"/>
            <a:ext cx="11363353" cy="424732"/>
          </a:xfrm>
          <a:prstGeom prst="rect">
            <a:avLst/>
          </a:prstGeom>
        </p:spPr>
        <p:txBody>
          <a:bodyPr anchor="b">
            <a:spAutoFit/>
          </a:bodyPr>
          <a:lstStyle>
            <a:lvl1pPr algn="l">
              <a:defRPr sz="2400" b="1" i="0">
                <a:solidFill>
                  <a:srgbClr val="000099"/>
                </a:solidFill>
                <a:latin typeface="+mn-lt"/>
                <a:ea typeface="Verdana" panose="020B0604030504040204" pitchFamily="34" charset="0"/>
                <a:cs typeface="Gotham Bold" pitchFamily="2" charset="0"/>
              </a:defRPr>
            </a:lvl1pPr>
          </a:lstStyle>
          <a:p>
            <a:r>
              <a:rPr lang="fr-FR"/>
              <a:t>Modifiez le style du titre</a:t>
            </a:r>
          </a:p>
        </p:txBody>
      </p:sp>
      <p:sp>
        <p:nvSpPr>
          <p:cNvPr id="7" name="Espace réservé du contenu 2">
            <a:extLst>
              <a:ext uri="{FF2B5EF4-FFF2-40B4-BE49-F238E27FC236}">
                <a16:creationId xmlns:a16="http://schemas.microsoft.com/office/drawing/2014/main" id="{ABB5A0A6-B350-4C30-BFC6-634611194816}"/>
              </a:ext>
            </a:extLst>
          </p:cNvPr>
          <p:cNvSpPr>
            <a:spLocks noGrp="1"/>
          </p:cNvSpPr>
          <p:nvPr>
            <p:ph idx="13" hasCustomPrompt="1"/>
          </p:nvPr>
        </p:nvSpPr>
        <p:spPr>
          <a:xfrm>
            <a:off x="592627" y="1595587"/>
            <a:ext cx="11363351" cy="4652813"/>
          </a:xfrm>
          <a:prstGeom prst="rect">
            <a:avLst/>
          </a:prstGeo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4D8DBE"/>
              </a:buClr>
              <a:buSzPct val="100000"/>
              <a:buFontTx/>
              <a:buBlip>
                <a:blip r:embed="rId3"/>
              </a:buBlip>
              <a:tabLst/>
              <a:defRPr sz="2000" b="0" i="0">
                <a:solidFill>
                  <a:schemeClr val="tx1"/>
                </a:solidFill>
                <a:latin typeface="+mn-lt"/>
                <a:ea typeface="Verdana" panose="020B0604030504040204" pitchFamily="34" charset="0"/>
                <a:cs typeface="Calibri" panose="020F0502020204030204" pitchFamily="34" charset="0"/>
              </a:defRPr>
            </a:lvl1pPr>
            <a:lvl2pPr marL="742950" marR="0" indent="-285750" algn="l" defTabSz="914400" rtl="0" eaLnBrk="1" fontAlgn="base" latinLnBrk="0" hangingPunct="1">
              <a:lnSpc>
                <a:spcPct val="100000"/>
              </a:lnSpc>
              <a:spcBef>
                <a:spcPct val="20000"/>
              </a:spcBef>
              <a:spcAft>
                <a:spcPct val="0"/>
              </a:spcAft>
              <a:buClrTx/>
              <a:buSzTx/>
              <a:buFontTx/>
              <a:buChar char="–"/>
              <a:tabLst/>
              <a:defRPr sz="2000">
                <a:solidFill>
                  <a:schemeClr val="tx1"/>
                </a:solidFill>
                <a:latin typeface="+mn-lt"/>
                <a:cs typeface="Calibri" panose="020F0502020204030204" pitchFamily="34" charset="0"/>
              </a:defRPr>
            </a:lvl2pPr>
            <a:lvl3pPr marL="1143000" marR="0" indent="-228600" algn="l" defTabSz="914400" rtl="0" eaLnBrk="1" fontAlgn="base" latinLnBrk="0" hangingPunct="1">
              <a:lnSpc>
                <a:spcPct val="100000"/>
              </a:lnSpc>
              <a:spcBef>
                <a:spcPct val="20000"/>
              </a:spcBef>
              <a:spcAft>
                <a:spcPct val="0"/>
              </a:spcAft>
              <a:buClrTx/>
              <a:buSzTx/>
              <a:buFontTx/>
              <a:buChar char="•"/>
              <a:tabLst/>
              <a:defRPr sz="1800">
                <a:solidFill>
                  <a:schemeClr val="tx1"/>
                </a:solidFill>
                <a:latin typeface="+mn-lt"/>
                <a:cs typeface="Calibri" panose="020F0502020204030204" pitchFamily="34" charset="0"/>
              </a:defRPr>
            </a:lvl3pPr>
          </a:lstStyle>
          <a:p>
            <a:pPr lvl="0"/>
            <a:r>
              <a:rPr lang="fr-FR"/>
              <a:t>Cliquez pour modifier les styles du texte du masque</a:t>
            </a:r>
          </a:p>
          <a:p>
            <a:pPr lvl="1"/>
            <a:r>
              <a:rPr lang="fr-FR"/>
              <a:t>Deuxième niveau</a:t>
            </a:r>
          </a:p>
          <a:p>
            <a:pPr lvl="2"/>
            <a:r>
              <a:rPr lang="fr-FR"/>
              <a:t>Troisième niveau</a:t>
            </a:r>
          </a:p>
          <a:p>
            <a:pPr lvl="0"/>
            <a:endParaRPr lang="fr-FR"/>
          </a:p>
        </p:txBody>
      </p:sp>
      <p:sp>
        <p:nvSpPr>
          <p:cNvPr id="8" name="Espace réservé du texte 5">
            <a:extLst>
              <a:ext uri="{FF2B5EF4-FFF2-40B4-BE49-F238E27FC236}">
                <a16:creationId xmlns:a16="http://schemas.microsoft.com/office/drawing/2014/main" id="{54393360-9EC5-46EE-A0D9-DC55077F36AA}"/>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Tree>
    <p:extLst>
      <p:ext uri="{BB962C8B-B14F-4D97-AF65-F5344CB8AC3E}">
        <p14:creationId xmlns:p14="http://schemas.microsoft.com/office/powerpoint/2010/main" val="27859284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9_QUIZ">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endParaRPr>
          </a:p>
        </p:txBody>
      </p:sp>
      <p:sp>
        <p:nvSpPr>
          <p:cNvPr id="6" name="Espace réservé du contenu 2">
            <a:extLst>
              <a:ext uri="{FF2B5EF4-FFF2-40B4-BE49-F238E27FC236}">
                <a16:creationId xmlns:a16="http://schemas.microsoft.com/office/drawing/2014/main" id="{8FB2C420-76D3-4752-B2E5-4AF0EEE5780F}"/>
              </a:ext>
            </a:extLst>
          </p:cNvPr>
          <p:cNvSpPr>
            <a:spLocks noGrp="1"/>
          </p:cNvSpPr>
          <p:nvPr>
            <p:ph idx="1" hasCustomPrompt="1"/>
          </p:nvPr>
        </p:nvSpPr>
        <p:spPr>
          <a:xfrm>
            <a:off x="540000" y="1224000"/>
            <a:ext cx="11418369" cy="837969"/>
          </a:xfrm>
          <a:prstGeom prst="rect">
            <a:avLst/>
          </a:prstGeom>
        </p:spPr>
        <p:txBody>
          <a:bodyPr/>
          <a:lstStyle>
            <a:lvl1pPr marL="0" indent="0">
              <a:buNone/>
              <a:defRPr sz="2000" u="sng" baseline="0">
                <a:solidFill>
                  <a:schemeClr val="tx1"/>
                </a:solidFill>
              </a:defRPr>
            </a:lvl1pPr>
            <a:lvl2pPr marL="742950" indent="-285750">
              <a:buFont typeface="Wingdings" panose="05000000000000000000" pitchFamily="2" charset="2"/>
              <a:buChar char="q"/>
              <a:defRPr>
                <a:solidFill>
                  <a:schemeClr val="tx1"/>
                </a:solidFill>
              </a:defRPr>
            </a:lvl2pPr>
            <a:lvl3pPr>
              <a:defRPr>
                <a:solidFill>
                  <a:srgbClr val="2D4E60"/>
                </a:solidFill>
              </a:defRPr>
            </a:lvl3pPr>
            <a:lvl4pPr>
              <a:defRPr>
                <a:solidFill>
                  <a:srgbClr val="2D4E60"/>
                </a:solidFill>
              </a:defRPr>
            </a:lvl4pPr>
            <a:lvl5pPr>
              <a:defRPr>
                <a:solidFill>
                  <a:srgbClr val="2D4E60"/>
                </a:solidFill>
              </a:defRPr>
            </a:lvl5pPr>
          </a:lstStyle>
          <a:p>
            <a:pPr lvl="0"/>
            <a:r>
              <a:rPr lang="en-US"/>
              <a:t>Question 1</a:t>
            </a:r>
          </a:p>
          <a:p>
            <a:pPr lvl="1"/>
            <a:r>
              <a:rPr lang="en-US" err="1"/>
              <a:t>Deuxième</a:t>
            </a:r>
            <a:r>
              <a:rPr lang="en-US"/>
              <a:t> </a:t>
            </a:r>
            <a:r>
              <a:rPr lang="en-US" err="1"/>
              <a:t>niveau</a:t>
            </a:r>
            <a:endParaRPr lang="en-US"/>
          </a:p>
          <a:p>
            <a:pPr lvl="1"/>
            <a:endParaRPr lang="en-US"/>
          </a:p>
          <a:p>
            <a:pPr lvl="1"/>
            <a:endParaRPr lang="en-US"/>
          </a:p>
          <a:p>
            <a:pPr lvl="0"/>
            <a:endParaRPr lang="fr-FR"/>
          </a:p>
        </p:txBody>
      </p:sp>
      <p:sp>
        <p:nvSpPr>
          <p:cNvPr id="8" name="Espace réservé du contenu 2">
            <a:extLst>
              <a:ext uri="{FF2B5EF4-FFF2-40B4-BE49-F238E27FC236}">
                <a16:creationId xmlns:a16="http://schemas.microsoft.com/office/drawing/2014/main" id="{DFBCC358-126F-4F53-A2CA-8E6B55A709B7}"/>
              </a:ext>
            </a:extLst>
          </p:cNvPr>
          <p:cNvSpPr>
            <a:spLocks noGrp="1"/>
          </p:cNvSpPr>
          <p:nvPr>
            <p:ph idx="13" hasCustomPrompt="1"/>
          </p:nvPr>
        </p:nvSpPr>
        <p:spPr>
          <a:xfrm>
            <a:off x="540000" y="3831212"/>
            <a:ext cx="11418370" cy="837969"/>
          </a:xfrm>
          <a:prstGeom prst="rect">
            <a:avLst/>
          </a:prstGeom>
        </p:spPr>
        <p:txBody>
          <a:bodyPr/>
          <a:lstStyle>
            <a:lvl1pPr marL="0" indent="0">
              <a:buNone/>
              <a:defRPr sz="2000" u="sng" baseline="0">
                <a:solidFill>
                  <a:schemeClr val="tx1"/>
                </a:solidFill>
              </a:defRPr>
            </a:lvl1pPr>
            <a:lvl2pPr marL="742950" indent="-285750">
              <a:buFont typeface="Wingdings" panose="05000000000000000000" pitchFamily="2" charset="2"/>
              <a:buChar char="q"/>
              <a:defRPr>
                <a:solidFill>
                  <a:schemeClr val="tx1"/>
                </a:solidFill>
              </a:defRPr>
            </a:lvl2pPr>
            <a:lvl3pPr>
              <a:defRPr>
                <a:solidFill>
                  <a:srgbClr val="2D4E60"/>
                </a:solidFill>
              </a:defRPr>
            </a:lvl3pPr>
            <a:lvl4pPr>
              <a:defRPr>
                <a:solidFill>
                  <a:srgbClr val="2D4E60"/>
                </a:solidFill>
              </a:defRPr>
            </a:lvl4pPr>
            <a:lvl5pPr>
              <a:defRPr>
                <a:solidFill>
                  <a:srgbClr val="2D4E60"/>
                </a:solidFill>
              </a:defRPr>
            </a:lvl5pPr>
          </a:lstStyle>
          <a:p>
            <a:pPr lvl="0"/>
            <a:r>
              <a:rPr lang="en-US"/>
              <a:t>Question 2</a:t>
            </a:r>
          </a:p>
          <a:p>
            <a:pPr lvl="1"/>
            <a:r>
              <a:rPr lang="en-US" err="1"/>
              <a:t>Deuxième</a:t>
            </a:r>
            <a:r>
              <a:rPr lang="en-US"/>
              <a:t> </a:t>
            </a:r>
            <a:r>
              <a:rPr lang="en-US" err="1"/>
              <a:t>niveau</a:t>
            </a:r>
            <a:endParaRPr lang="en-US"/>
          </a:p>
          <a:p>
            <a:pPr lvl="1"/>
            <a:endParaRPr lang="en-US"/>
          </a:p>
          <a:p>
            <a:pPr lvl="1"/>
            <a:endParaRPr lang="en-US"/>
          </a:p>
          <a:p>
            <a:pPr lvl="0"/>
            <a:endParaRPr lang="fr-FR"/>
          </a:p>
        </p:txBody>
      </p:sp>
      <p:sp>
        <p:nvSpPr>
          <p:cNvPr id="9" name="Espace réservé du texte 5">
            <a:extLst>
              <a:ext uri="{FF2B5EF4-FFF2-40B4-BE49-F238E27FC236}">
                <a16:creationId xmlns:a16="http://schemas.microsoft.com/office/drawing/2014/main" id="{E0157A7C-817D-4A12-99AE-6C2BC7AA0EF7}"/>
              </a:ext>
            </a:extLst>
          </p:cNvPr>
          <p:cNvSpPr>
            <a:spLocks noGrp="1"/>
          </p:cNvSpPr>
          <p:nvPr>
            <p:ph type="body" sz="quarter" idx="14" hasCustomPrompt="1"/>
          </p:nvPr>
        </p:nvSpPr>
        <p:spPr>
          <a:xfrm>
            <a:off x="2844000" y="288000"/>
            <a:ext cx="7920000" cy="504000"/>
          </a:xfrm>
          <a:prstGeom prst="rect">
            <a:avLst/>
          </a:prstGeom>
        </p:spPr>
        <p:txBody>
          <a:bodyPr anchor="ctr"/>
          <a:lstStyle>
            <a:lvl1pPr marL="0" indent="0" algn="ctr" defTabSz="685800" rtl="0" eaLnBrk="1" latinLnBrk="0" hangingPunct="1">
              <a:lnSpc>
                <a:spcPct val="90000"/>
              </a:lnSpc>
              <a:spcBef>
                <a:spcPct val="0"/>
              </a:spcBef>
              <a:buNone/>
              <a:defRPr lang="fr-FR" sz="2800" b="1" i="0" kern="1200" dirty="0">
                <a:solidFill>
                  <a:srgbClr val="000099"/>
                </a:solidFill>
                <a:latin typeface="+mn-lt"/>
                <a:ea typeface="Verdana" panose="020B0604030504040204" pitchFamily="34" charset="0"/>
                <a:cs typeface="Gotham Bold" pitchFamily="2" charset="0"/>
              </a:defRPr>
            </a:lvl1pPr>
          </a:lstStyle>
          <a:p>
            <a:pPr lvl="0"/>
            <a:r>
              <a:rPr lang="fr-FR"/>
              <a:t>Cliquez et modifiez le titre </a:t>
            </a:r>
          </a:p>
        </p:txBody>
      </p:sp>
    </p:spTree>
    <p:extLst>
      <p:ext uri="{BB962C8B-B14F-4D97-AF65-F5344CB8AC3E}">
        <p14:creationId xmlns:p14="http://schemas.microsoft.com/office/powerpoint/2010/main" val="30306360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10_Section">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09/12/2022</a:t>
            </a: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GT PVBAT Fevrier 2023</a:t>
            </a: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endParaRPr>
          </a:p>
        </p:txBody>
      </p:sp>
      <p:sp>
        <p:nvSpPr>
          <p:cNvPr id="7" name="Espace réservé du contenu 2">
            <a:extLst>
              <a:ext uri="{FF2B5EF4-FFF2-40B4-BE49-F238E27FC236}">
                <a16:creationId xmlns:a16="http://schemas.microsoft.com/office/drawing/2014/main" id="{78EC9249-5C3A-430B-B47D-C318936E9A4B}"/>
              </a:ext>
            </a:extLst>
          </p:cNvPr>
          <p:cNvSpPr>
            <a:spLocks noGrp="1"/>
          </p:cNvSpPr>
          <p:nvPr>
            <p:ph sz="quarter" idx="13" hasCustomPrompt="1"/>
          </p:nvPr>
        </p:nvSpPr>
        <p:spPr>
          <a:xfrm>
            <a:off x="2074863" y="2105818"/>
            <a:ext cx="8042275" cy="2646363"/>
          </a:xfrm>
          <a:prstGeom prst="rect">
            <a:avLst/>
          </a:prstGeom>
        </p:spPr>
        <p:txBody>
          <a:bodyPr anchor="ctr"/>
          <a:lstStyle>
            <a:lvl1pPr marL="0" indent="0" algn="ctr">
              <a:buNone/>
              <a:defRPr lang="fr-FR" sz="5400" b="1" i="0" kern="1200" dirty="0">
                <a:solidFill>
                  <a:srgbClr val="000099"/>
                </a:solidFill>
                <a:latin typeface="+mn-lt"/>
                <a:ea typeface="Verdana" panose="020B0604030504040204" pitchFamily="34" charset="0"/>
                <a:cs typeface="Gotham Bold" pitchFamily="2" charset="0"/>
              </a:defRPr>
            </a:lvl1pPr>
          </a:lstStyle>
          <a:p>
            <a:pPr marL="0" lvl="0" indent="0" algn="ctr" defTabSz="685800" rtl="0" eaLnBrk="1" latinLnBrk="0" hangingPunct="1">
              <a:lnSpc>
                <a:spcPct val="90000"/>
              </a:lnSpc>
              <a:spcBef>
                <a:spcPct val="0"/>
              </a:spcBef>
              <a:buFont typeface="Arial" panose="020B0604020202020204" pitchFamily="34" charset="0"/>
              <a:buNone/>
            </a:pPr>
            <a:r>
              <a:rPr lang="fr-FR"/>
              <a:t>SECTION</a:t>
            </a:r>
          </a:p>
        </p:txBody>
      </p:sp>
    </p:spTree>
    <p:extLst>
      <p:ext uri="{BB962C8B-B14F-4D97-AF65-F5344CB8AC3E}">
        <p14:creationId xmlns:p14="http://schemas.microsoft.com/office/powerpoint/2010/main" val="31619448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11_Fin de Présentation">
    <p:spTree>
      <p:nvGrpSpPr>
        <p:cNvPr id="1" name=""/>
        <p:cNvGrpSpPr/>
        <p:nvPr/>
      </p:nvGrpSpPr>
      <p:grpSpPr>
        <a:xfrm>
          <a:off x="0" y="0"/>
          <a:ext cx="0" cy="0"/>
          <a:chOff x="0" y="0"/>
          <a:chExt cx="0" cy="0"/>
        </a:xfrm>
      </p:grpSpPr>
      <p:grpSp>
        <p:nvGrpSpPr>
          <p:cNvPr id="13" name="Groupe 12">
            <a:extLst>
              <a:ext uri="{FF2B5EF4-FFF2-40B4-BE49-F238E27FC236}">
                <a16:creationId xmlns:a16="http://schemas.microsoft.com/office/drawing/2014/main" id="{13587483-321E-4B46-A594-36D3E7DC26F3}"/>
              </a:ext>
            </a:extLst>
          </p:cNvPr>
          <p:cNvGrpSpPr/>
          <p:nvPr userDrawn="1"/>
        </p:nvGrpSpPr>
        <p:grpSpPr>
          <a:xfrm>
            <a:off x="7097770" y="5"/>
            <a:ext cx="5094231" cy="6863786"/>
            <a:chOff x="7097769" y="5"/>
            <a:chExt cx="5094231" cy="6863786"/>
          </a:xfrm>
        </p:grpSpPr>
        <p:sp>
          <p:nvSpPr>
            <p:cNvPr id="14" name="object 4">
              <a:extLst>
                <a:ext uri="{FF2B5EF4-FFF2-40B4-BE49-F238E27FC236}">
                  <a16:creationId xmlns:a16="http://schemas.microsoft.com/office/drawing/2014/main" id="{46995CDE-31C2-4487-A89F-C311E3F19DEF}"/>
                </a:ext>
              </a:extLst>
            </p:cNvPr>
            <p:cNvSpPr/>
            <p:nvPr/>
          </p:nvSpPr>
          <p:spPr>
            <a:xfrm>
              <a:off x="8621823" y="5"/>
              <a:ext cx="3570177" cy="6607521"/>
            </a:xfrm>
            <a:custGeom>
              <a:avLst/>
              <a:gdLst/>
              <a:ahLst/>
              <a:cxnLst/>
              <a:rect l="l" t="t" r="r" b="b"/>
              <a:pathLst>
                <a:path w="3408045" h="6307455">
                  <a:moveTo>
                    <a:pt x="3407963" y="0"/>
                  </a:moveTo>
                  <a:lnTo>
                    <a:pt x="1370299" y="0"/>
                  </a:lnTo>
                  <a:lnTo>
                    <a:pt x="1342660" y="35876"/>
                  </a:lnTo>
                  <a:lnTo>
                    <a:pt x="1315219" y="72256"/>
                  </a:lnTo>
                  <a:lnTo>
                    <a:pt x="1287979" y="109129"/>
                  </a:lnTo>
                  <a:lnTo>
                    <a:pt x="1260942" y="146487"/>
                  </a:lnTo>
                  <a:lnTo>
                    <a:pt x="1234112" y="184322"/>
                  </a:lnTo>
                  <a:lnTo>
                    <a:pt x="1207490" y="222625"/>
                  </a:lnTo>
                  <a:lnTo>
                    <a:pt x="1181081" y="261386"/>
                  </a:lnTo>
                  <a:lnTo>
                    <a:pt x="1154886" y="300598"/>
                  </a:lnTo>
                  <a:lnTo>
                    <a:pt x="1128908" y="340250"/>
                  </a:lnTo>
                  <a:lnTo>
                    <a:pt x="1103150" y="380336"/>
                  </a:lnTo>
                  <a:lnTo>
                    <a:pt x="1077615" y="420845"/>
                  </a:lnTo>
                  <a:lnTo>
                    <a:pt x="1052306" y="461769"/>
                  </a:lnTo>
                  <a:lnTo>
                    <a:pt x="1027225" y="503099"/>
                  </a:lnTo>
                  <a:lnTo>
                    <a:pt x="1002376" y="544827"/>
                  </a:lnTo>
                  <a:lnTo>
                    <a:pt x="977760" y="586943"/>
                  </a:lnTo>
                  <a:lnTo>
                    <a:pt x="953382" y="629440"/>
                  </a:lnTo>
                  <a:lnTo>
                    <a:pt x="929242" y="672308"/>
                  </a:lnTo>
                  <a:lnTo>
                    <a:pt x="905345" y="715538"/>
                  </a:lnTo>
                  <a:lnTo>
                    <a:pt x="881693" y="759121"/>
                  </a:lnTo>
                  <a:lnTo>
                    <a:pt x="858289" y="803050"/>
                  </a:lnTo>
                  <a:lnTo>
                    <a:pt x="835135" y="847314"/>
                  </a:lnTo>
                  <a:lnTo>
                    <a:pt x="812235" y="891906"/>
                  </a:lnTo>
                  <a:lnTo>
                    <a:pt x="789591" y="936817"/>
                  </a:lnTo>
                  <a:lnTo>
                    <a:pt x="767206" y="982037"/>
                  </a:lnTo>
                  <a:lnTo>
                    <a:pt x="745083" y="1027558"/>
                  </a:lnTo>
                  <a:lnTo>
                    <a:pt x="723224" y="1073372"/>
                  </a:lnTo>
                  <a:lnTo>
                    <a:pt x="701632" y="1119469"/>
                  </a:lnTo>
                  <a:lnTo>
                    <a:pt x="680310" y="1165841"/>
                  </a:lnTo>
                  <a:lnTo>
                    <a:pt x="659261" y="1212478"/>
                  </a:lnTo>
                  <a:lnTo>
                    <a:pt x="638488" y="1259373"/>
                  </a:lnTo>
                  <a:lnTo>
                    <a:pt x="617993" y="1306516"/>
                  </a:lnTo>
                  <a:lnTo>
                    <a:pt x="597779" y="1353899"/>
                  </a:lnTo>
                  <a:lnTo>
                    <a:pt x="577849" y="1401513"/>
                  </a:lnTo>
                  <a:lnTo>
                    <a:pt x="558206" y="1449349"/>
                  </a:lnTo>
                  <a:lnTo>
                    <a:pt x="538852" y="1497398"/>
                  </a:lnTo>
                  <a:lnTo>
                    <a:pt x="519790" y="1545651"/>
                  </a:lnTo>
                  <a:lnTo>
                    <a:pt x="501023" y="1594101"/>
                  </a:lnTo>
                  <a:lnTo>
                    <a:pt x="482554" y="1642737"/>
                  </a:lnTo>
                  <a:lnTo>
                    <a:pt x="464386" y="1691552"/>
                  </a:lnTo>
                  <a:lnTo>
                    <a:pt x="446520" y="1740536"/>
                  </a:lnTo>
                  <a:lnTo>
                    <a:pt x="428961" y="1789681"/>
                  </a:lnTo>
                  <a:lnTo>
                    <a:pt x="411711" y="1838978"/>
                  </a:lnTo>
                  <a:lnTo>
                    <a:pt x="394772" y="1888418"/>
                  </a:lnTo>
                  <a:lnTo>
                    <a:pt x="378148" y="1937993"/>
                  </a:lnTo>
                  <a:lnTo>
                    <a:pt x="361840" y="1987693"/>
                  </a:lnTo>
                  <a:lnTo>
                    <a:pt x="345853" y="2037510"/>
                  </a:lnTo>
                  <a:lnTo>
                    <a:pt x="330188" y="2087435"/>
                  </a:lnTo>
                  <a:lnTo>
                    <a:pt x="314849" y="2137460"/>
                  </a:lnTo>
                  <a:lnTo>
                    <a:pt x="299838" y="2187575"/>
                  </a:lnTo>
                  <a:lnTo>
                    <a:pt x="285158" y="2237771"/>
                  </a:lnTo>
                  <a:lnTo>
                    <a:pt x="270812" y="2288041"/>
                  </a:lnTo>
                  <a:lnTo>
                    <a:pt x="256803" y="2338375"/>
                  </a:lnTo>
                  <a:lnTo>
                    <a:pt x="243132" y="2388765"/>
                  </a:lnTo>
                  <a:lnTo>
                    <a:pt x="229804" y="2439201"/>
                  </a:lnTo>
                  <a:lnTo>
                    <a:pt x="216821" y="2489675"/>
                  </a:lnTo>
                  <a:lnTo>
                    <a:pt x="204186" y="2540179"/>
                  </a:lnTo>
                  <a:lnTo>
                    <a:pt x="191900" y="2590703"/>
                  </a:lnTo>
                  <a:lnTo>
                    <a:pt x="179968" y="2641238"/>
                  </a:lnTo>
                  <a:lnTo>
                    <a:pt x="168392" y="2691776"/>
                  </a:lnTo>
                  <a:lnTo>
                    <a:pt x="157175" y="2742309"/>
                  </a:lnTo>
                  <a:lnTo>
                    <a:pt x="146319" y="2792827"/>
                  </a:lnTo>
                  <a:lnTo>
                    <a:pt x="135828" y="2843321"/>
                  </a:lnTo>
                  <a:lnTo>
                    <a:pt x="125704" y="2893783"/>
                  </a:lnTo>
                  <a:lnTo>
                    <a:pt x="115949" y="2944204"/>
                  </a:lnTo>
                  <a:lnTo>
                    <a:pt x="106567" y="2994576"/>
                  </a:lnTo>
                  <a:lnTo>
                    <a:pt x="97561" y="3044889"/>
                  </a:lnTo>
                  <a:lnTo>
                    <a:pt x="88932" y="3095134"/>
                  </a:lnTo>
                  <a:lnTo>
                    <a:pt x="80685" y="3145304"/>
                  </a:lnTo>
                  <a:lnTo>
                    <a:pt x="72821" y="3195389"/>
                  </a:lnTo>
                  <a:lnTo>
                    <a:pt x="65344" y="3245380"/>
                  </a:lnTo>
                  <a:lnTo>
                    <a:pt x="58256" y="3295269"/>
                  </a:lnTo>
                  <a:lnTo>
                    <a:pt x="51559" y="3345046"/>
                  </a:lnTo>
                  <a:lnTo>
                    <a:pt x="45258" y="3394704"/>
                  </a:lnTo>
                  <a:lnTo>
                    <a:pt x="39354" y="3444233"/>
                  </a:lnTo>
                  <a:lnTo>
                    <a:pt x="33851" y="3493625"/>
                  </a:lnTo>
                  <a:lnTo>
                    <a:pt x="28751" y="3542871"/>
                  </a:lnTo>
                  <a:lnTo>
                    <a:pt x="24056" y="3591961"/>
                  </a:lnTo>
                  <a:lnTo>
                    <a:pt x="19771" y="3640888"/>
                  </a:lnTo>
                  <a:lnTo>
                    <a:pt x="15896" y="3689642"/>
                  </a:lnTo>
                  <a:lnTo>
                    <a:pt x="12436" y="3738215"/>
                  </a:lnTo>
                  <a:lnTo>
                    <a:pt x="9393" y="3786598"/>
                  </a:lnTo>
                  <a:lnTo>
                    <a:pt x="6770" y="3834783"/>
                  </a:lnTo>
                  <a:lnTo>
                    <a:pt x="4569" y="3882759"/>
                  </a:lnTo>
                  <a:lnTo>
                    <a:pt x="2793" y="3930520"/>
                  </a:lnTo>
                  <a:lnTo>
                    <a:pt x="1446" y="3978055"/>
                  </a:lnTo>
                  <a:lnTo>
                    <a:pt x="529" y="4025356"/>
                  </a:lnTo>
                  <a:lnTo>
                    <a:pt x="46" y="4072415"/>
                  </a:lnTo>
                  <a:lnTo>
                    <a:pt x="0" y="4119222"/>
                  </a:lnTo>
                  <a:lnTo>
                    <a:pt x="392" y="4165769"/>
                  </a:lnTo>
                  <a:lnTo>
                    <a:pt x="1226" y="4212047"/>
                  </a:lnTo>
                  <a:lnTo>
                    <a:pt x="2505" y="4258047"/>
                  </a:lnTo>
                  <a:lnTo>
                    <a:pt x="4232" y="4303761"/>
                  </a:lnTo>
                  <a:lnTo>
                    <a:pt x="6409" y="4349180"/>
                  </a:lnTo>
                  <a:lnTo>
                    <a:pt x="9039" y="4394294"/>
                  </a:lnTo>
                  <a:lnTo>
                    <a:pt x="12124" y="4439096"/>
                  </a:lnTo>
                  <a:lnTo>
                    <a:pt x="15669" y="4483576"/>
                  </a:lnTo>
                  <a:lnTo>
                    <a:pt x="19674" y="4527726"/>
                  </a:lnTo>
                  <a:lnTo>
                    <a:pt x="24144" y="4571536"/>
                  </a:lnTo>
                  <a:lnTo>
                    <a:pt x="29080" y="4614999"/>
                  </a:lnTo>
                  <a:lnTo>
                    <a:pt x="34486" y="4658105"/>
                  </a:lnTo>
                  <a:lnTo>
                    <a:pt x="40365" y="4700846"/>
                  </a:lnTo>
                  <a:lnTo>
                    <a:pt x="46719" y="4743213"/>
                  </a:lnTo>
                  <a:lnTo>
                    <a:pt x="53551" y="4785196"/>
                  </a:lnTo>
                  <a:lnTo>
                    <a:pt x="60863" y="4826788"/>
                  </a:lnTo>
                  <a:lnTo>
                    <a:pt x="68659" y="4867979"/>
                  </a:lnTo>
                  <a:lnTo>
                    <a:pt x="76942" y="4908761"/>
                  </a:lnTo>
                  <a:lnTo>
                    <a:pt x="85713" y="4949125"/>
                  </a:lnTo>
                  <a:lnTo>
                    <a:pt x="94976" y="4989063"/>
                  </a:lnTo>
                  <a:lnTo>
                    <a:pt x="104734" y="5028564"/>
                  </a:lnTo>
                  <a:lnTo>
                    <a:pt x="114989" y="5067622"/>
                  </a:lnTo>
                  <a:lnTo>
                    <a:pt x="125745" y="5106226"/>
                  </a:lnTo>
                  <a:lnTo>
                    <a:pt x="137003" y="5144368"/>
                  </a:lnTo>
                  <a:lnTo>
                    <a:pt x="148767" y="5182040"/>
                  </a:lnTo>
                  <a:lnTo>
                    <a:pt x="161040" y="5219232"/>
                  </a:lnTo>
                  <a:lnTo>
                    <a:pt x="173823" y="5255937"/>
                  </a:lnTo>
                  <a:lnTo>
                    <a:pt x="187121" y="5292144"/>
                  </a:lnTo>
                  <a:lnTo>
                    <a:pt x="200936" y="5327845"/>
                  </a:lnTo>
                  <a:lnTo>
                    <a:pt x="230126" y="5397696"/>
                  </a:lnTo>
                  <a:lnTo>
                    <a:pt x="261418" y="5465418"/>
                  </a:lnTo>
                  <a:lnTo>
                    <a:pt x="294831" y="5530943"/>
                  </a:lnTo>
                  <a:lnTo>
                    <a:pt x="330390" y="5594198"/>
                  </a:lnTo>
                  <a:lnTo>
                    <a:pt x="368115" y="5655116"/>
                  </a:lnTo>
                  <a:lnTo>
                    <a:pt x="408030" y="5713624"/>
                  </a:lnTo>
                  <a:lnTo>
                    <a:pt x="450156" y="5769654"/>
                  </a:lnTo>
                  <a:lnTo>
                    <a:pt x="494516" y="5823135"/>
                  </a:lnTo>
                  <a:lnTo>
                    <a:pt x="541131" y="5873996"/>
                  </a:lnTo>
                  <a:lnTo>
                    <a:pt x="590024" y="5922168"/>
                  </a:lnTo>
                  <a:lnTo>
                    <a:pt x="641218" y="5967581"/>
                  </a:lnTo>
                  <a:lnTo>
                    <a:pt x="697764" y="6012380"/>
                  </a:lnTo>
                  <a:lnTo>
                    <a:pt x="760286" y="6055882"/>
                  </a:lnTo>
                  <a:lnTo>
                    <a:pt x="792705" y="6076249"/>
                  </a:lnTo>
                  <a:lnTo>
                    <a:pt x="825880" y="6095703"/>
                  </a:lnTo>
                  <a:lnTo>
                    <a:pt x="859798" y="6114250"/>
                  </a:lnTo>
                  <a:lnTo>
                    <a:pt x="894449" y="6131898"/>
                  </a:lnTo>
                  <a:lnTo>
                    <a:pt x="929819" y="6148653"/>
                  </a:lnTo>
                  <a:lnTo>
                    <a:pt x="965897" y="6164522"/>
                  </a:lnTo>
                  <a:lnTo>
                    <a:pt x="1002671" y="6179513"/>
                  </a:lnTo>
                  <a:lnTo>
                    <a:pt x="1040130" y="6193633"/>
                  </a:lnTo>
                  <a:lnTo>
                    <a:pt x="1078260" y="6206887"/>
                  </a:lnTo>
                  <a:lnTo>
                    <a:pt x="1117050" y="6219284"/>
                  </a:lnTo>
                  <a:lnTo>
                    <a:pt x="1156488" y="6230831"/>
                  </a:lnTo>
                  <a:lnTo>
                    <a:pt x="1196563" y="6241533"/>
                  </a:lnTo>
                  <a:lnTo>
                    <a:pt x="1237262" y="6251399"/>
                  </a:lnTo>
                  <a:lnTo>
                    <a:pt x="1278572" y="6260435"/>
                  </a:lnTo>
                  <a:lnTo>
                    <a:pt x="1320483" y="6268649"/>
                  </a:lnTo>
                  <a:lnTo>
                    <a:pt x="1362983" y="6276046"/>
                  </a:lnTo>
                  <a:lnTo>
                    <a:pt x="1406058" y="6282635"/>
                  </a:lnTo>
                  <a:lnTo>
                    <a:pt x="1449698" y="6288422"/>
                  </a:lnTo>
                  <a:lnTo>
                    <a:pt x="1493891" y="6293414"/>
                  </a:lnTo>
                  <a:lnTo>
                    <a:pt x="1538624" y="6297618"/>
                  </a:lnTo>
                  <a:lnTo>
                    <a:pt x="1583885" y="6301041"/>
                  </a:lnTo>
                  <a:lnTo>
                    <a:pt x="1629662" y="6303690"/>
                  </a:lnTo>
                  <a:lnTo>
                    <a:pt x="1675945" y="6305572"/>
                  </a:lnTo>
                  <a:lnTo>
                    <a:pt x="1722719" y="6306694"/>
                  </a:lnTo>
                  <a:lnTo>
                    <a:pt x="1769974" y="6307063"/>
                  </a:lnTo>
                  <a:lnTo>
                    <a:pt x="1817698" y="6306686"/>
                  </a:lnTo>
                  <a:lnTo>
                    <a:pt x="1865879" y="6305569"/>
                  </a:lnTo>
                  <a:lnTo>
                    <a:pt x="1914504" y="6303721"/>
                  </a:lnTo>
                  <a:lnTo>
                    <a:pt x="1963562" y="6301147"/>
                  </a:lnTo>
                  <a:lnTo>
                    <a:pt x="2013041" y="6297856"/>
                  </a:lnTo>
                  <a:lnTo>
                    <a:pt x="2062928" y="6293853"/>
                  </a:lnTo>
                  <a:lnTo>
                    <a:pt x="2113212" y="6289146"/>
                  </a:lnTo>
                  <a:lnTo>
                    <a:pt x="2163881" y="6283741"/>
                  </a:lnTo>
                  <a:lnTo>
                    <a:pt x="2214923" y="6277646"/>
                  </a:lnTo>
                  <a:lnTo>
                    <a:pt x="2266326" y="6270868"/>
                  </a:lnTo>
                  <a:lnTo>
                    <a:pt x="2318078" y="6263414"/>
                  </a:lnTo>
                  <a:lnTo>
                    <a:pt x="2370166" y="6255290"/>
                  </a:lnTo>
                  <a:lnTo>
                    <a:pt x="2422580" y="6246504"/>
                  </a:lnTo>
                  <a:lnTo>
                    <a:pt x="2475307" y="6237062"/>
                  </a:lnTo>
                  <a:lnTo>
                    <a:pt x="2528335" y="6226972"/>
                  </a:lnTo>
                  <a:lnTo>
                    <a:pt x="2581652" y="6216241"/>
                  </a:lnTo>
                  <a:lnTo>
                    <a:pt x="2635246" y="6204875"/>
                  </a:lnTo>
                  <a:lnTo>
                    <a:pt x="2689105" y="6192881"/>
                  </a:lnTo>
                  <a:lnTo>
                    <a:pt x="2743218" y="6180267"/>
                  </a:lnTo>
                  <a:lnTo>
                    <a:pt x="2797572" y="6167040"/>
                  </a:lnTo>
                  <a:lnTo>
                    <a:pt x="2906955" y="6138771"/>
                  </a:lnTo>
                  <a:lnTo>
                    <a:pt x="3017160" y="6108132"/>
                  </a:lnTo>
                  <a:lnTo>
                    <a:pt x="3128090" y="6075179"/>
                  </a:lnTo>
                  <a:lnTo>
                    <a:pt x="3239651" y="6039966"/>
                  </a:lnTo>
                  <a:lnTo>
                    <a:pt x="3351745" y="6002550"/>
                  </a:lnTo>
                  <a:lnTo>
                    <a:pt x="3407963" y="5983033"/>
                  </a:lnTo>
                  <a:lnTo>
                    <a:pt x="3407963" y="0"/>
                  </a:lnTo>
                  <a:close/>
                </a:path>
              </a:pathLst>
            </a:custGeom>
            <a:solidFill>
              <a:srgbClr val="B2D23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object 4">
              <a:extLst>
                <a:ext uri="{FF2B5EF4-FFF2-40B4-BE49-F238E27FC236}">
                  <a16:creationId xmlns:a16="http://schemas.microsoft.com/office/drawing/2014/main" id="{B7E0E148-42FE-4599-9732-4877EE9A56C9}"/>
                </a:ext>
              </a:extLst>
            </p:cNvPr>
            <p:cNvSpPr/>
            <p:nvPr/>
          </p:nvSpPr>
          <p:spPr>
            <a:xfrm>
              <a:off x="7097769" y="3303765"/>
              <a:ext cx="5094148" cy="3560026"/>
            </a:xfrm>
            <a:custGeom>
              <a:avLst/>
              <a:gdLst/>
              <a:ahLst/>
              <a:cxnLst/>
              <a:rect l="l" t="t" r="r" b="b"/>
              <a:pathLst>
                <a:path w="1651000" h="1153795">
                  <a:moveTo>
                    <a:pt x="1650948" y="0"/>
                  </a:moveTo>
                  <a:lnTo>
                    <a:pt x="1576453" y="1892"/>
                  </a:lnTo>
                  <a:lnTo>
                    <a:pt x="1530416" y="4717"/>
                  </a:lnTo>
                  <a:lnTo>
                    <a:pt x="1483726" y="8714"/>
                  </a:lnTo>
                  <a:lnTo>
                    <a:pt x="1436465" y="13854"/>
                  </a:lnTo>
                  <a:lnTo>
                    <a:pt x="1388713" y="20113"/>
                  </a:lnTo>
                  <a:lnTo>
                    <a:pt x="1340550" y="27463"/>
                  </a:lnTo>
                  <a:lnTo>
                    <a:pt x="1292057" y="35878"/>
                  </a:lnTo>
                  <a:lnTo>
                    <a:pt x="1243315" y="45332"/>
                  </a:lnTo>
                  <a:lnTo>
                    <a:pt x="1194403" y="55798"/>
                  </a:lnTo>
                  <a:lnTo>
                    <a:pt x="1145403" y="67249"/>
                  </a:lnTo>
                  <a:lnTo>
                    <a:pt x="1096395" y="79659"/>
                  </a:lnTo>
                  <a:lnTo>
                    <a:pt x="1047459" y="93002"/>
                  </a:lnTo>
                  <a:lnTo>
                    <a:pt x="998676" y="107251"/>
                  </a:lnTo>
                  <a:lnTo>
                    <a:pt x="950126" y="122380"/>
                  </a:lnTo>
                  <a:lnTo>
                    <a:pt x="901890" y="138361"/>
                  </a:lnTo>
                  <a:lnTo>
                    <a:pt x="854049" y="155169"/>
                  </a:lnTo>
                  <a:lnTo>
                    <a:pt x="806682" y="172777"/>
                  </a:lnTo>
                  <a:lnTo>
                    <a:pt x="759871" y="191159"/>
                  </a:lnTo>
                  <a:lnTo>
                    <a:pt x="713695" y="210288"/>
                  </a:lnTo>
                  <a:lnTo>
                    <a:pt x="668236" y="230137"/>
                  </a:lnTo>
                  <a:lnTo>
                    <a:pt x="623574" y="250681"/>
                  </a:lnTo>
                  <a:lnTo>
                    <a:pt x="579788" y="271892"/>
                  </a:lnTo>
                  <a:lnTo>
                    <a:pt x="536961" y="293744"/>
                  </a:lnTo>
                  <a:lnTo>
                    <a:pt x="495172" y="316211"/>
                  </a:lnTo>
                  <a:lnTo>
                    <a:pt x="454502" y="339266"/>
                  </a:lnTo>
                  <a:lnTo>
                    <a:pt x="415031" y="362882"/>
                  </a:lnTo>
                  <a:lnTo>
                    <a:pt x="376840" y="387034"/>
                  </a:lnTo>
                  <a:lnTo>
                    <a:pt x="340009" y="411694"/>
                  </a:lnTo>
                  <a:lnTo>
                    <a:pt x="304618" y="436836"/>
                  </a:lnTo>
                  <a:lnTo>
                    <a:pt x="270750" y="462435"/>
                  </a:lnTo>
                  <a:lnTo>
                    <a:pt x="238482" y="488462"/>
                  </a:lnTo>
                  <a:lnTo>
                    <a:pt x="207897" y="514892"/>
                  </a:lnTo>
                  <a:lnTo>
                    <a:pt x="179075" y="541698"/>
                  </a:lnTo>
                  <a:lnTo>
                    <a:pt x="152096" y="568853"/>
                  </a:lnTo>
                  <a:lnTo>
                    <a:pt x="103989" y="624108"/>
                  </a:lnTo>
                  <a:lnTo>
                    <a:pt x="64222" y="680443"/>
                  </a:lnTo>
                  <a:lnTo>
                    <a:pt x="33437" y="737647"/>
                  </a:lnTo>
                  <a:lnTo>
                    <a:pt x="12278" y="795508"/>
                  </a:lnTo>
                  <a:lnTo>
                    <a:pt x="1391" y="853813"/>
                  </a:lnTo>
                  <a:lnTo>
                    <a:pt x="0" y="883067"/>
                  </a:lnTo>
                  <a:lnTo>
                    <a:pt x="1132" y="928341"/>
                  </a:lnTo>
                  <a:lnTo>
                    <a:pt x="4490" y="973382"/>
                  </a:lnTo>
                  <a:lnTo>
                    <a:pt x="10017" y="1018144"/>
                  </a:lnTo>
                  <a:lnTo>
                    <a:pt x="17655" y="1062579"/>
                  </a:lnTo>
                  <a:lnTo>
                    <a:pt x="27346" y="1106639"/>
                  </a:lnTo>
                  <a:lnTo>
                    <a:pt x="39034" y="1150277"/>
                  </a:lnTo>
                  <a:lnTo>
                    <a:pt x="40020" y="1153400"/>
                  </a:lnTo>
                  <a:lnTo>
                    <a:pt x="1650948" y="1153400"/>
                  </a:lnTo>
                  <a:lnTo>
                    <a:pt x="1650948" y="0"/>
                  </a:lnTo>
                  <a:close/>
                </a:path>
              </a:pathLst>
            </a:custGeom>
            <a:solidFill>
              <a:srgbClr val="33A3D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 name="object 5">
            <a:extLst>
              <a:ext uri="{FF2B5EF4-FFF2-40B4-BE49-F238E27FC236}">
                <a16:creationId xmlns:a16="http://schemas.microsoft.com/office/drawing/2014/main" id="{B74E5A2B-D9BE-4023-8B07-A895C11B6AD1}"/>
              </a:ext>
            </a:extLst>
          </p:cNvPr>
          <p:cNvSpPr txBox="1"/>
          <p:nvPr userDrawn="1"/>
        </p:nvSpPr>
        <p:spPr>
          <a:xfrm>
            <a:off x="8450765" y="6236403"/>
            <a:ext cx="3296603" cy="197490"/>
          </a:xfrm>
          <a:prstGeom prst="rect">
            <a:avLst/>
          </a:prstGeom>
        </p:spPr>
        <p:txBody>
          <a:bodyPr vert="horz" wrap="square" lIns="0" tIns="9525" rIns="0" bIns="0" rtlCol="0">
            <a:spAutoFit/>
          </a:bodyPr>
          <a:lstStyle/>
          <a:p>
            <a:pPr marL="9525" marR="0" lvl="0" indent="0" algn="ctr" defTabSz="914400" rtl="0" eaLnBrk="1" fontAlgn="auto" latinLnBrk="0" hangingPunct="1">
              <a:lnSpc>
                <a:spcPct val="100000"/>
              </a:lnSpc>
              <a:spcBef>
                <a:spcPts val="75"/>
              </a:spcBef>
              <a:spcAft>
                <a:spcPts val="0"/>
              </a:spcAft>
              <a:buClrTx/>
              <a:buSzTx/>
              <a:buFontTx/>
              <a:buNone/>
              <a:tabLst/>
              <a:defRPr/>
            </a:pPr>
            <a:r>
              <a:rPr kumimoji="0" lang="fr-FR" sz="1200" b="1" i="0" u="none" strike="noStrike" kern="1200" cap="none" spc="-11" normalizeH="0" baseline="0" noProof="0" err="1">
                <a:ln>
                  <a:noFill/>
                </a:ln>
                <a:solidFill>
                  <a:prstClr val="white"/>
                </a:solidFill>
                <a:effectLst/>
                <a:uLnTx/>
                <a:uFillTx/>
                <a:latin typeface="Gotham-Book"/>
                <a:ea typeface="+mn-ea"/>
                <a:cs typeface="Gotham-Book"/>
              </a:rPr>
              <a:t>www.consuel.com</a:t>
            </a:r>
            <a:endParaRPr kumimoji="0" sz="1200" b="1" i="0" u="none" strike="noStrike" kern="1200" cap="none" spc="0" normalizeH="0" baseline="0" noProof="0">
              <a:ln>
                <a:noFill/>
              </a:ln>
              <a:solidFill>
                <a:prstClr val="white"/>
              </a:solidFill>
              <a:effectLst/>
              <a:uLnTx/>
              <a:uFillTx/>
              <a:latin typeface="Gotham"/>
              <a:ea typeface="+mn-ea"/>
              <a:cs typeface="Gotham"/>
            </a:endParaRPr>
          </a:p>
        </p:txBody>
      </p:sp>
      <p:pic>
        <p:nvPicPr>
          <p:cNvPr id="9" name="Image 8">
            <a:extLst>
              <a:ext uri="{FF2B5EF4-FFF2-40B4-BE49-F238E27FC236}">
                <a16:creationId xmlns:a16="http://schemas.microsoft.com/office/drawing/2014/main" id="{A59154D8-C599-4535-9098-601DFD061A21}"/>
              </a:ext>
            </a:extLst>
          </p:cNvPr>
          <p:cNvPicPr>
            <a:picLocks noChangeAspect="1"/>
          </p:cNvPicPr>
          <p:nvPr userDrawn="1"/>
        </p:nvPicPr>
        <p:blipFill>
          <a:blip r:embed="rId2"/>
          <a:stretch>
            <a:fillRect/>
          </a:stretch>
        </p:blipFill>
        <p:spPr>
          <a:xfrm>
            <a:off x="1739900" y="2192869"/>
            <a:ext cx="3728744" cy="1190025"/>
          </a:xfrm>
          <a:prstGeom prst="rect">
            <a:avLst/>
          </a:prstGeom>
        </p:spPr>
      </p:pic>
      <p:sp>
        <p:nvSpPr>
          <p:cNvPr id="2" name="Rectangle 1">
            <a:extLst>
              <a:ext uri="{FF2B5EF4-FFF2-40B4-BE49-F238E27FC236}">
                <a16:creationId xmlns:a16="http://schemas.microsoft.com/office/drawing/2014/main" id="{5E0E5BE1-F48F-4C89-8224-5863B49F7809}"/>
              </a:ext>
            </a:extLst>
          </p:cNvPr>
          <p:cNvSpPr/>
          <p:nvPr userDrawn="1"/>
        </p:nvSpPr>
        <p:spPr>
          <a:xfrm>
            <a:off x="432707" y="391888"/>
            <a:ext cx="1706336" cy="595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9922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7ED236-7F84-0A42-B507-493A5E27D37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5D705AB-F636-F542-82D1-5772A201727B}"/>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F05908E2-67A9-6442-A3B5-28131CC64A1E}"/>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0C689816-E333-FC46-A20C-11CA3985BCBC}"/>
              </a:ext>
            </a:extLst>
          </p:cNvPr>
          <p:cNvSpPr>
            <a:spLocks noGrp="1"/>
          </p:cNvSpPr>
          <p:nvPr>
            <p:ph type="dt" sz="half" idx="10"/>
          </p:nvPr>
        </p:nvSpPr>
        <p:spPr/>
        <p:txBody>
          <a:bodyPr/>
          <a:lstStyle/>
          <a:p>
            <a:fld id="{73DCEF94-69D7-4772-AC11-84BF83C656D8}" type="datetime1">
              <a:rPr lang="fr-FR" smtClean="0"/>
              <a:t>06/12/2023</a:t>
            </a:fld>
            <a:endParaRPr lang="fr-FR"/>
          </a:p>
        </p:txBody>
      </p:sp>
      <p:sp>
        <p:nvSpPr>
          <p:cNvPr id="6" name="Espace réservé du pied de page 5">
            <a:extLst>
              <a:ext uri="{FF2B5EF4-FFF2-40B4-BE49-F238E27FC236}">
                <a16:creationId xmlns:a16="http://schemas.microsoft.com/office/drawing/2014/main" id="{F6628FAD-94BE-F94C-B5EE-36131216920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629DFBC-F5A0-D248-9DAB-E0890165D5FD}"/>
              </a:ext>
            </a:extLst>
          </p:cNvPr>
          <p:cNvSpPr>
            <a:spLocks noGrp="1"/>
          </p:cNvSpPr>
          <p:nvPr>
            <p:ph type="sldNum" sz="quarter" idx="12"/>
          </p:nvPr>
        </p:nvSpPr>
        <p:spPr/>
        <p:txBody>
          <a:bodyPr/>
          <a:lstStyle/>
          <a:p>
            <a:fld id="{D728807F-BD93-D64B-9099-5FE20F045F70}" type="slidenum">
              <a:rPr lang="fr-FR" smtClean="0"/>
              <a:t>‹N°›</a:t>
            </a:fld>
            <a:endParaRPr lang="fr-FR"/>
          </a:p>
        </p:txBody>
      </p:sp>
    </p:spTree>
    <p:extLst>
      <p:ext uri="{BB962C8B-B14F-4D97-AF65-F5344CB8AC3E}">
        <p14:creationId xmlns:p14="http://schemas.microsoft.com/office/powerpoint/2010/main" val="1908368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5609AE-305A-144C-8B2F-E9E232917C1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3237F7D-1C67-8D4F-97D2-8D77A3BB97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780F9933-A561-5641-9EB9-B43275F96282}"/>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F3320D69-1EC5-2E49-BC58-A0B50B2A2E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CAE2E7B8-FA15-714E-BADA-BE1855011963}"/>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94F10F1D-A208-A244-B59F-718EBF9F5234}"/>
              </a:ext>
            </a:extLst>
          </p:cNvPr>
          <p:cNvSpPr>
            <a:spLocks noGrp="1"/>
          </p:cNvSpPr>
          <p:nvPr>
            <p:ph type="dt" sz="half" idx="10"/>
          </p:nvPr>
        </p:nvSpPr>
        <p:spPr/>
        <p:txBody>
          <a:bodyPr/>
          <a:lstStyle/>
          <a:p>
            <a:fld id="{AB7F986F-7626-4245-AED5-CDC9ED8207C1}" type="datetime1">
              <a:rPr lang="fr-FR" smtClean="0"/>
              <a:t>06/12/2023</a:t>
            </a:fld>
            <a:endParaRPr lang="fr-FR"/>
          </a:p>
        </p:txBody>
      </p:sp>
      <p:sp>
        <p:nvSpPr>
          <p:cNvPr id="8" name="Espace réservé du pied de page 7">
            <a:extLst>
              <a:ext uri="{FF2B5EF4-FFF2-40B4-BE49-F238E27FC236}">
                <a16:creationId xmlns:a16="http://schemas.microsoft.com/office/drawing/2014/main" id="{0B0A0D76-7DFE-024A-BB00-6973EF1B77A9}"/>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82D1D7C-5543-2C4D-A6D7-717EF6B5A1FB}"/>
              </a:ext>
            </a:extLst>
          </p:cNvPr>
          <p:cNvSpPr>
            <a:spLocks noGrp="1"/>
          </p:cNvSpPr>
          <p:nvPr>
            <p:ph type="sldNum" sz="quarter" idx="12"/>
          </p:nvPr>
        </p:nvSpPr>
        <p:spPr/>
        <p:txBody>
          <a:bodyPr/>
          <a:lstStyle/>
          <a:p>
            <a:fld id="{D728807F-BD93-D64B-9099-5FE20F045F70}" type="slidenum">
              <a:rPr lang="fr-FR" smtClean="0"/>
              <a:t>‹N°›</a:t>
            </a:fld>
            <a:endParaRPr lang="fr-FR"/>
          </a:p>
        </p:txBody>
      </p:sp>
    </p:spTree>
    <p:extLst>
      <p:ext uri="{BB962C8B-B14F-4D97-AF65-F5344CB8AC3E}">
        <p14:creationId xmlns:p14="http://schemas.microsoft.com/office/powerpoint/2010/main" val="1590880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953EAE-DAD3-AF4C-930C-614B98E58A5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D117DAC-1958-D94F-8D34-E0D86A26042E}"/>
              </a:ext>
            </a:extLst>
          </p:cNvPr>
          <p:cNvSpPr>
            <a:spLocks noGrp="1"/>
          </p:cNvSpPr>
          <p:nvPr>
            <p:ph type="dt" sz="half" idx="10"/>
          </p:nvPr>
        </p:nvSpPr>
        <p:spPr/>
        <p:txBody>
          <a:bodyPr/>
          <a:lstStyle/>
          <a:p>
            <a:fld id="{B574715B-FE4B-4A48-9D47-3568390F7FD1}" type="datetime1">
              <a:rPr lang="fr-FR" smtClean="0"/>
              <a:t>06/12/2023</a:t>
            </a:fld>
            <a:endParaRPr lang="fr-FR"/>
          </a:p>
        </p:txBody>
      </p:sp>
      <p:sp>
        <p:nvSpPr>
          <p:cNvPr id="4" name="Espace réservé du pied de page 3">
            <a:extLst>
              <a:ext uri="{FF2B5EF4-FFF2-40B4-BE49-F238E27FC236}">
                <a16:creationId xmlns:a16="http://schemas.microsoft.com/office/drawing/2014/main" id="{F41A6824-3CEF-B74D-98DD-39D77DF3FF3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4762639-E033-2541-9A5B-4395FA2F8F9B}"/>
              </a:ext>
            </a:extLst>
          </p:cNvPr>
          <p:cNvSpPr>
            <a:spLocks noGrp="1"/>
          </p:cNvSpPr>
          <p:nvPr>
            <p:ph type="sldNum" sz="quarter" idx="12"/>
          </p:nvPr>
        </p:nvSpPr>
        <p:spPr/>
        <p:txBody>
          <a:bodyPr/>
          <a:lstStyle/>
          <a:p>
            <a:fld id="{D728807F-BD93-D64B-9099-5FE20F045F70}" type="slidenum">
              <a:rPr lang="fr-FR" smtClean="0"/>
              <a:t>‹N°›</a:t>
            </a:fld>
            <a:endParaRPr lang="fr-FR"/>
          </a:p>
        </p:txBody>
      </p:sp>
    </p:spTree>
    <p:extLst>
      <p:ext uri="{BB962C8B-B14F-4D97-AF65-F5344CB8AC3E}">
        <p14:creationId xmlns:p14="http://schemas.microsoft.com/office/powerpoint/2010/main" val="393764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F91C7FC-77B4-3343-9DEE-30F451843DAF}"/>
              </a:ext>
            </a:extLst>
          </p:cNvPr>
          <p:cNvSpPr>
            <a:spLocks noGrp="1"/>
          </p:cNvSpPr>
          <p:nvPr>
            <p:ph type="dt" sz="half" idx="10"/>
          </p:nvPr>
        </p:nvSpPr>
        <p:spPr/>
        <p:txBody>
          <a:bodyPr/>
          <a:lstStyle/>
          <a:p>
            <a:fld id="{BA0FEF83-7FD9-4F9B-A09F-D4C766AF1B88}" type="datetime1">
              <a:rPr lang="fr-FR" smtClean="0"/>
              <a:t>06/12/2023</a:t>
            </a:fld>
            <a:endParaRPr lang="fr-FR"/>
          </a:p>
        </p:txBody>
      </p:sp>
      <p:sp>
        <p:nvSpPr>
          <p:cNvPr id="3" name="Espace réservé du pied de page 2">
            <a:extLst>
              <a:ext uri="{FF2B5EF4-FFF2-40B4-BE49-F238E27FC236}">
                <a16:creationId xmlns:a16="http://schemas.microsoft.com/office/drawing/2014/main" id="{CAE334B6-25AC-A44B-AE94-50DADA35434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3A15D58-BFF3-3B4F-94CA-267C24C80B3F}"/>
              </a:ext>
            </a:extLst>
          </p:cNvPr>
          <p:cNvSpPr>
            <a:spLocks noGrp="1"/>
          </p:cNvSpPr>
          <p:nvPr>
            <p:ph type="sldNum" sz="quarter" idx="12"/>
          </p:nvPr>
        </p:nvSpPr>
        <p:spPr/>
        <p:txBody>
          <a:bodyPr/>
          <a:lstStyle/>
          <a:p>
            <a:fld id="{D728807F-BD93-D64B-9099-5FE20F045F70}" type="slidenum">
              <a:rPr lang="fr-FR" smtClean="0"/>
              <a:t>‹N°›</a:t>
            </a:fld>
            <a:endParaRPr lang="fr-FR"/>
          </a:p>
        </p:txBody>
      </p:sp>
    </p:spTree>
    <p:extLst>
      <p:ext uri="{BB962C8B-B14F-4D97-AF65-F5344CB8AC3E}">
        <p14:creationId xmlns:p14="http://schemas.microsoft.com/office/powerpoint/2010/main" val="718547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C6480F-5DE6-E74C-89A3-F7CEE1B8673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E1B9E31-94D4-8147-BF64-425486EBB1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E9C7560D-E3E7-064A-90B4-4627E03DC4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D497F199-A4A0-E34B-918D-8ED214B67216}"/>
              </a:ext>
            </a:extLst>
          </p:cNvPr>
          <p:cNvSpPr>
            <a:spLocks noGrp="1"/>
          </p:cNvSpPr>
          <p:nvPr>
            <p:ph type="dt" sz="half" idx="10"/>
          </p:nvPr>
        </p:nvSpPr>
        <p:spPr/>
        <p:txBody>
          <a:bodyPr/>
          <a:lstStyle/>
          <a:p>
            <a:fld id="{2FE0697B-243A-4A94-82DF-FB18C29E4E08}" type="datetime1">
              <a:rPr lang="fr-FR" smtClean="0"/>
              <a:t>06/12/2023</a:t>
            </a:fld>
            <a:endParaRPr lang="fr-FR"/>
          </a:p>
        </p:txBody>
      </p:sp>
      <p:sp>
        <p:nvSpPr>
          <p:cNvPr id="6" name="Espace réservé du pied de page 5">
            <a:extLst>
              <a:ext uri="{FF2B5EF4-FFF2-40B4-BE49-F238E27FC236}">
                <a16:creationId xmlns:a16="http://schemas.microsoft.com/office/drawing/2014/main" id="{6B1B823A-7E77-1543-84D9-2BEC8D34042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BC3A0FA-825A-6146-872F-305AA7DEF17D}"/>
              </a:ext>
            </a:extLst>
          </p:cNvPr>
          <p:cNvSpPr>
            <a:spLocks noGrp="1"/>
          </p:cNvSpPr>
          <p:nvPr>
            <p:ph type="sldNum" sz="quarter" idx="12"/>
          </p:nvPr>
        </p:nvSpPr>
        <p:spPr/>
        <p:txBody>
          <a:bodyPr/>
          <a:lstStyle/>
          <a:p>
            <a:fld id="{D728807F-BD93-D64B-9099-5FE20F045F70}" type="slidenum">
              <a:rPr lang="fr-FR" smtClean="0"/>
              <a:t>‹N°›</a:t>
            </a:fld>
            <a:endParaRPr lang="fr-FR"/>
          </a:p>
        </p:txBody>
      </p:sp>
    </p:spTree>
    <p:extLst>
      <p:ext uri="{BB962C8B-B14F-4D97-AF65-F5344CB8AC3E}">
        <p14:creationId xmlns:p14="http://schemas.microsoft.com/office/powerpoint/2010/main" val="1213621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D258EB-D2B0-7644-A495-6B1E82AC0F7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21B3D53-1D88-1E4A-BE0B-C5B8C23787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B5CED0D-2FB0-5146-BE5B-56A591884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A2A0374E-F71D-E24E-9DC6-84141186A44F}"/>
              </a:ext>
            </a:extLst>
          </p:cNvPr>
          <p:cNvSpPr>
            <a:spLocks noGrp="1"/>
          </p:cNvSpPr>
          <p:nvPr>
            <p:ph type="dt" sz="half" idx="10"/>
          </p:nvPr>
        </p:nvSpPr>
        <p:spPr/>
        <p:txBody>
          <a:bodyPr/>
          <a:lstStyle/>
          <a:p>
            <a:fld id="{53F1B7B9-097F-4056-ABDB-64B11F78C59D}" type="datetime1">
              <a:rPr lang="fr-FR" smtClean="0"/>
              <a:t>06/12/2023</a:t>
            </a:fld>
            <a:endParaRPr lang="fr-FR"/>
          </a:p>
        </p:txBody>
      </p:sp>
      <p:sp>
        <p:nvSpPr>
          <p:cNvPr id="6" name="Espace réservé du pied de page 5">
            <a:extLst>
              <a:ext uri="{FF2B5EF4-FFF2-40B4-BE49-F238E27FC236}">
                <a16:creationId xmlns:a16="http://schemas.microsoft.com/office/drawing/2014/main" id="{9325C3EF-FEC7-DC4D-A3D2-3E42E0A0120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B71D7A8-A8FB-954D-88D2-ACEF56E45889}"/>
              </a:ext>
            </a:extLst>
          </p:cNvPr>
          <p:cNvSpPr>
            <a:spLocks noGrp="1"/>
          </p:cNvSpPr>
          <p:nvPr>
            <p:ph type="sldNum" sz="quarter" idx="12"/>
          </p:nvPr>
        </p:nvSpPr>
        <p:spPr/>
        <p:txBody>
          <a:bodyPr/>
          <a:lstStyle/>
          <a:p>
            <a:fld id="{D728807F-BD93-D64B-9099-5FE20F045F70}" type="slidenum">
              <a:rPr lang="fr-FR" smtClean="0"/>
              <a:t>‹N°›</a:t>
            </a:fld>
            <a:endParaRPr lang="fr-FR"/>
          </a:p>
        </p:txBody>
      </p:sp>
    </p:spTree>
    <p:extLst>
      <p:ext uri="{BB962C8B-B14F-4D97-AF65-F5344CB8AC3E}">
        <p14:creationId xmlns:p14="http://schemas.microsoft.com/office/powerpoint/2010/main" val="4149842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emf"/><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1.emf"/><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096D2FD-3248-554D-A41E-1826545DF7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BAC428C-1207-F640-873C-9298BF0634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D700D274-F35F-A64B-A772-7C5AEFE4A0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07D362-CD39-4A23-9CF4-FC00CB762FAE}" type="datetime1">
              <a:rPr lang="fr-FR" smtClean="0"/>
              <a:t>06/12/2023</a:t>
            </a:fld>
            <a:endParaRPr lang="fr-FR"/>
          </a:p>
        </p:txBody>
      </p:sp>
      <p:sp>
        <p:nvSpPr>
          <p:cNvPr id="5" name="Espace réservé du pied de page 4">
            <a:extLst>
              <a:ext uri="{FF2B5EF4-FFF2-40B4-BE49-F238E27FC236}">
                <a16:creationId xmlns:a16="http://schemas.microsoft.com/office/drawing/2014/main" id="{92393AB5-388B-1E40-9A1E-9239F5439B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6CE2260-71BF-0C4C-83CB-F3F3F30BBC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28807F-BD93-D64B-9099-5FE20F045F70}" type="slidenum">
              <a:rPr lang="fr-FR" smtClean="0"/>
              <a:t>‹N°›</a:t>
            </a:fld>
            <a:endParaRPr lang="fr-FR"/>
          </a:p>
        </p:txBody>
      </p:sp>
    </p:spTree>
    <p:extLst>
      <p:ext uri="{BB962C8B-B14F-4D97-AF65-F5344CB8AC3E}">
        <p14:creationId xmlns:p14="http://schemas.microsoft.com/office/powerpoint/2010/main" val="23779759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63AB594B-D896-4010-82E5-8FDF11708E5F}"/>
              </a:ext>
            </a:extLst>
          </p:cNvPr>
          <p:cNvGrpSpPr/>
          <p:nvPr userDrawn="1"/>
        </p:nvGrpSpPr>
        <p:grpSpPr>
          <a:xfrm>
            <a:off x="10717188" y="5769429"/>
            <a:ext cx="1481162" cy="1095658"/>
            <a:chOff x="10717188" y="5769429"/>
            <a:chExt cx="1481162" cy="1095658"/>
          </a:xfrm>
        </p:grpSpPr>
        <p:sp>
          <p:nvSpPr>
            <p:cNvPr id="11" name="object 3">
              <a:extLst>
                <a:ext uri="{FF2B5EF4-FFF2-40B4-BE49-F238E27FC236}">
                  <a16:creationId xmlns:a16="http://schemas.microsoft.com/office/drawing/2014/main" id="{18038D79-1BF3-41E4-B42D-5B987229924A}"/>
                </a:ext>
              </a:extLst>
            </p:cNvPr>
            <p:cNvSpPr/>
            <p:nvPr userDrawn="1"/>
          </p:nvSpPr>
          <p:spPr>
            <a:xfrm>
              <a:off x="10717188" y="5769429"/>
              <a:ext cx="1335611" cy="1090819"/>
            </a:xfrm>
            <a:custGeom>
              <a:avLst/>
              <a:gdLst/>
              <a:ahLst/>
              <a:cxnLst/>
              <a:rect l="l" t="t" r="r" b="b"/>
              <a:pathLst>
                <a:path w="2210434" h="1805304">
                  <a:moveTo>
                    <a:pt x="1001141" y="0"/>
                  </a:moveTo>
                  <a:lnTo>
                    <a:pt x="955441" y="619"/>
                  </a:lnTo>
                  <a:lnTo>
                    <a:pt x="909925" y="3135"/>
                  </a:lnTo>
                  <a:lnTo>
                    <a:pt x="864661" y="7583"/>
                  </a:lnTo>
                  <a:lnTo>
                    <a:pt x="819713" y="13997"/>
                  </a:lnTo>
                  <a:lnTo>
                    <a:pt x="775150" y="22411"/>
                  </a:lnTo>
                  <a:lnTo>
                    <a:pt x="711195" y="41550"/>
                  </a:lnTo>
                  <a:lnTo>
                    <a:pt x="648501" y="71054"/>
                  </a:lnTo>
                  <a:lnTo>
                    <a:pt x="587301" y="110188"/>
                  </a:lnTo>
                  <a:lnTo>
                    <a:pt x="527827" y="158216"/>
                  </a:lnTo>
                  <a:lnTo>
                    <a:pt x="498810" y="185336"/>
                  </a:lnTo>
                  <a:lnTo>
                    <a:pt x="470311" y="214405"/>
                  </a:lnTo>
                  <a:lnTo>
                    <a:pt x="442360" y="245330"/>
                  </a:lnTo>
                  <a:lnTo>
                    <a:pt x="414986" y="278019"/>
                  </a:lnTo>
                  <a:lnTo>
                    <a:pt x="388218" y="312381"/>
                  </a:lnTo>
                  <a:lnTo>
                    <a:pt x="362084" y="348324"/>
                  </a:lnTo>
                  <a:lnTo>
                    <a:pt x="336614" y="385756"/>
                  </a:lnTo>
                  <a:lnTo>
                    <a:pt x="311837" y="424585"/>
                  </a:lnTo>
                  <a:lnTo>
                    <a:pt x="287782" y="464719"/>
                  </a:lnTo>
                  <a:lnTo>
                    <a:pt x="264478" y="506066"/>
                  </a:lnTo>
                  <a:lnTo>
                    <a:pt x="241954" y="548535"/>
                  </a:lnTo>
                  <a:lnTo>
                    <a:pt x="220239" y="592034"/>
                  </a:lnTo>
                  <a:lnTo>
                    <a:pt x="199362" y="636471"/>
                  </a:lnTo>
                  <a:lnTo>
                    <a:pt x="179353" y="681753"/>
                  </a:lnTo>
                  <a:lnTo>
                    <a:pt x="160239" y="727790"/>
                  </a:lnTo>
                  <a:lnTo>
                    <a:pt x="142051" y="774489"/>
                  </a:lnTo>
                  <a:lnTo>
                    <a:pt x="124817" y="821758"/>
                  </a:lnTo>
                  <a:lnTo>
                    <a:pt x="108566" y="869506"/>
                  </a:lnTo>
                  <a:lnTo>
                    <a:pt x="93327" y="917641"/>
                  </a:lnTo>
                  <a:lnTo>
                    <a:pt x="79130" y="966070"/>
                  </a:lnTo>
                  <a:lnTo>
                    <a:pt x="66003" y="1014703"/>
                  </a:lnTo>
                  <a:lnTo>
                    <a:pt x="53976" y="1063447"/>
                  </a:lnTo>
                  <a:lnTo>
                    <a:pt x="43078" y="1112210"/>
                  </a:lnTo>
                  <a:lnTo>
                    <a:pt x="33336" y="1160900"/>
                  </a:lnTo>
                  <a:lnTo>
                    <a:pt x="24782" y="1209427"/>
                  </a:lnTo>
                  <a:lnTo>
                    <a:pt x="17443" y="1257697"/>
                  </a:lnTo>
                  <a:lnTo>
                    <a:pt x="11349" y="1305619"/>
                  </a:lnTo>
                  <a:lnTo>
                    <a:pt x="6528" y="1353101"/>
                  </a:lnTo>
                  <a:lnTo>
                    <a:pt x="3011" y="1400051"/>
                  </a:lnTo>
                  <a:lnTo>
                    <a:pt x="825" y="1446377"/>
                  </a:lnTo>
                  <a:lnTo>
                    <a:pt x="0" y="1491988"/>
                  </a:lnTo>
                  <a:lnTo>
                    <a:pt x="564" y="1536792"/>
                  </a:lnTo>
                  <a:lnTo>
                    <a:pt x="2548" y="1580697"/>
                  </a:lnTo>
                  <a:lnTo>
                    <a:pt x="6006" y="1623831"/>
                  </a:lnTo>
                  <a:lnTo>
                    <a:pt x="10889" y="1665441"/>
                  </a:lnTo>
                  <a:lnTo>
                    <a:pt x="17303" y="1706097"/>
                  </a:lnTo>
                  <a:lnTo>
                    <a:pt x="25253" y="1745486"/>
                  </a:lnTo>
                  <a:lnTo>
                    <a:pt x="34767" y="1783517"/>
                  </a:lnTo>
                  <a:lnTo>
                    <a:pt x="41214" y="1804748"/>
                  </a:lnTo>
                  <a:lnTo>
                    <a:pt x="1503444" y="1804748"/>
                  </a:lnTo>
                  <a:lnTo>
                    <a:pt x="1562072" y="1767953"/>
                  </a:lnTo>
                  <a:lnTo>
                    <a:pt x="1604039" y="1740240"/>
                  </a:lnTo>
                  <a:lnTo>
                    <a:pt x="1645228" y="1711929"/>
                  </a:lnTo>
                  <a:lnTo>
                    <a:pt x="1685567" y="1683062"/>
                  </a:lnTo>
                  <a:lnTo>
                    <a:pt x="1724982" y="1653682"/>
                  </a:lnTo>
                  <a:lnTo>
                    <a:pt x="1763400" y="1623831"/>
                  </a:lnTo>
                  <a:lnTo>
                    <a:pt x="1800748" y="1593552"/>
                  </a:lnTo>
                  <a:lnTo>
                    <a:pt x="1836952" y="1562888"/>
                  </a:lnTo>
                  <a:lnTo>
                    <a:pt x="1871940" y="1531881"/>
                  </a:lnTo>
                  <a:lnTo>
                    <a:pt x="1905639" y="1500574"/>
                  </a:lnTo>
                  <a:lnTo>
                    <a:pt x="1937974" y="1469010"/>
                  </a:lnTo>
                  <a:lnTo>
                    <a:pt x="1968872" y="1437231"/>
                  </a:lnTo>
                  <a:lnTo>
                    <a:pt x="1998262" y="1405280"/>
                  </a:lnTo>
                  <a:lnTo>
                    <a:pt x="2026068" y="1373199"/>
                  </a:lnTo>
                  <a:lnTo>
                    <a:pt x="2052219" y="1341032"/>
                  </a:lnTo>
                  <a:lnTo>
                    <a:pt x="2076640" y="1308821"/>
                  </a:lnTo>
                  <a:lnTo>
                    <a:pt x="2099259" y="1276608"/>
                  </a:lnTo>
                  <a:lnTo>
                    <a:pt x="2120002" y="1244437"/>
                  </a:lnTo>
                  <a:lnTo>
                    <a:pt x="2155569" y="1180388"/>
                  </a:lnTo>
                  <a:lnTo>
                    <a:pt x="2182754" y="1117016"/>
                  </a:lnTo>
                  <a:lnTo>
                    <a:pt x="2200972" y="1054662"/>
                  </a:lnTo>
                  <a:lnTo>
                    <a:pt x="2209638" y="993666"/>
                  </a:lnTo>
                  <a:lnTo>
                    <a:pt x="2210205" y="963785"/>
                  </a:lnTo>
                  <a:lnTo>
                    <a:pt x="2208164" y="934371"/>
                  </a:lnTo>
                  <a:lnTo>
                    <a:pt x="2192922" y="861418"/>
                  </a:lnTo>
                  <a:lnTo>
                    <a:pt x="2180273" y="818059"/>
                  </a:lnTo>
                  <a:lnTo>
                    <a:pt x="2165561" y="775424"/>
                  </a:lnTo>
                  <a:lnTo>
                    <a:pt x="2148851" y="733549"/>
                  </a:lnTo>
                  <a:lnTo>
                    <a:pt x="2130212" y="692466"/>
                  </a:lnTo>
                  <a:lnTo>
                    <a:pt x="2109707" y="652212"/>
                  </a:lnTo>
                  <a:lnTo>
                    <a:pt x="2087404" y="612820"/>
                  </a:lnTo>
                  <a:lnTo>
                    <a:pt x="2063368" y="574325"/>
                  </a:lnTo>
                  <a:lnTo>
                    <a:pt x="2037667" y="536761"/>
                  </a:lnTo>
                  <a:lnTo>
                    <a:pt x="2010365" y="500164"/>
                  </a:lnTo>
                  <a:lnTo>
                    <a:pt x="1981529" y="464566"/>
                  </a:lnTo>
                  <a:lnTo>
                    <a:pt x="1951224" y="430004"/>
                  </a:lnTo>
                  <a:lnTo>
                    <a:pt x="1919519" y="396511"/>
                  </a:lnTo>
                  <a:lnTo>
                    <a:pt x="1886477" y="364121"/>
                  </a:lnTo>
                  <a:lnTo>
                    <a:pt x="1852166" y="332870"/>
                  </a:lnTo>
                  <a:lnTo>
                    <a:pt x="1816651" y="302792"/>
                  </a:lnTo>
                  <a:lnTo>
                    <a:pt x="1779999" y="273921"/>
                  </a:lnTo>
                  <a:lnTo>
                    <a:pt x="1742276" y="246291"/>
                  </a:lnTo>
                  <a:lnTo>
                    <a:pt x="1703547" y="219938"/>
                  </a:lnTo>
                  <a:lnTo>
                    <a:pt x="1663880" y="194896"/>
                  </a:lnTo>
                  <a:lnTo>
                    <a:pt x="1623339" y="171199"/>
                  </a:lnTo>
                  <a:lnTo>
                    <a:pt x="1581992" y="148882"/>
                  </a:lnTo>
                  <a:lnTo>
                    <a:pt x="1539904" y="127979"/>
                  </a:lnTo>
                  <a:lnTo>
                    <a:pt x="1497141" y="108524"/>
                  </a:lnTo>
                  <a:lnTo>
                    <a:pt x="1453770" y="90553"/>
                  </a:lnTo>
                  <a:lnTo>
                    <a:pt x="1409857" y="74099"/>
                  </a:lnTo>
                  <a:lnTo>
                    <a:pt x="1365468" y="59197"/>
                  </a:lnTo>
                  <a:lnTo>
                    <a:pt x="1320668" y="45882"/>
                  </a:lnTo>
                  <a:lnTo>
                    <a:pt x="1275524" y="34189"/>
                  </a:lnTo>
                  <a:lnTo>
                    <a:pt x="1230103" y="24150"/>
                  </a:lnTo>
                  <a:lnTo>
                    <a:pt x="1184470" y="15802"/>
                  </a:lnTo>
                  <a:lnTo>
                    <a:pt x="1138691" y="9178"/>
                  </a:lnTo>
                  <a:lnTo>
                    <a:pt x="1092832" y="4314"/>
                  </a:lnTo>
                  <a:lnTo>
                    <a:pt x="1046960" y="1243"/>
                  </a:lnTo>
                  <a:lnTo>
                    <a:pt x="1001141" y="0"/>
                  </a:lnTo>
                  <a:close/>
                </a:path>
              </a:pathLst>
            </a:custGeom>
            <a:solidFill>
              <a:srgbClr val="B2D435"/>
            </a:solidFill>
          </p:spPr>
          <p:txBody>
            <a:bodyPr wrap="square" lIns="0" tIns="0" rIns="0" bIns="0" rtlCol="0"/>
            <a:lstStyle/>
            <a:p>
              <a:endParaRPr/>
            </a:p>
          </p:txBody>
        </p:sp>
        <p:sp>
          <p:nvSpPr>
            <p:cNvPr id="13" name="object 4">
              <a:extLst>
                <a:ext uri="{FF2B5EF4-FFF2-40B4-BE49-F238E27FC236}">
                  <a16:creationId xmlns:a16="http://schemas.microsoft.com/office/drawing/2014/main" id="{E54C13E1-4E7F-4AE4-8F8C-7B10B78373E5}"/>
                </a:ext>
              </a:extLst>
            </p:cNvPr>
            <p:cNvSpPr/>
            <p:nvPr userDrawn="1"/>
          </p:nvSpPr>
          <p:spPr>
            <a:xfrm>
              <a:off x="11200767" y="6167930"/>
              <a:ext cx="997583" cy="697157"/>
            </a:xfrm>
            <a:custGeom>
              <a:avLst/>
              <a:gdLst/>
              <a:ahLst/>
              <a:cxnLst/>
              <a:rect l="l" t="t" r="r" b="b"/>
              <a:pathLst>
                <a:path w="1651000" h="1153795">
                  <a:moveTo>
                    <a:pt x="1650948" y="0"/>
                  </a:moveTo>
                  <a:lnTo>
                    <a:pt x="1576453" y="1892"/>
                  </a:lnTo>
                  <a:lnTo>
                    <a:pt x="1530416" y="4717"/>
                  </a:lnTo>
                  <a:lnTo>
                    <a:pt x="1483726" y="8714"/>
                  </a:lnTo>
                  <a:lnTo>
                    <a:pt x="1436465" y="13854"/>
                  </a:lnTo>
                  <a:lnTo>
                    <a:pt x="1388713" y="20113"/>
                  </a:lnTo>
                  <a:lnTo>
                    <a:pt x="1340550" y="27463"/>
                  </a:lnTo>
                  <a:lnTo>
                    <a:pt x="1292057" y="35878"/>
                  </a:lnTo>
                  <a:lnTo>
                    <a:pt x="1243315" y="45332"/>
                  </a:lnTo>
                  <a:lnTo>
                    <a:pt x="1194403" y="55798"/>
                  </a:lnTo>
                  <a:lnTo>
                    <a:pt x="1145403" y="67249"/>
                  </a:lnTo>
                  <a:lnTo>
                    <a:pt x="1096395" y="79659"/>
                  </a:lnTo>
                  <a:lnTo>
                    <a:pt x="1047459" y="93002"/>
                  </a:lnTo>
                  <a:lnTo>
                    <a:pt x="998676" y="107251"/>
                  </a:lnTo>
                  <a:lnTo>
                    <a:pt x="950126" y="122380"/>
                  </a:lnTo>
                  <a:lnTo>
                    <a:pt x="901890" y="138361"/>
                  </a:lnTo>
                  <a:lnTo>
                    <a:pt x="854049" y="155169"/>
                  </a:lnTo>
                  <a:lnTo>
                    <a:pt x="806682" y="172777"/>
                  </a:lnTo>
                  <a:lnTo>
                    <a:pt x="759871" y="191159"/>
                  </a:lnTo>
                  <a:lnTo>
                    <a:pt x="713695" y="210288"/>
                  </a:lnTo>
                  <a:lnTo>
                    <a:pt x="668236" y="230137"/>
                  </a:lnTo>
                  <a:lnTo>
                    <a:pt x="623574" y="250681"/>
                  </a:lnTo>
                  <a:lnTo>
                    <a:pt x="579788" y="271892"/>
                  </a:lnTo>
                  <a:lnTo>
                    <a:pt x="536961" y="293744"/>
                  </a:lnTo>
                  <a:lnTo>
                    <a:pt x="495172" y="316211"/>
                  </a:lnTo>
                  <a:lnTo>
                    <a:pt x="454502" y="339266"/>
                  </a:lnTo>
                  <a:lnTo>
                    <a:pt x="415031" y="362882"/>
                  </a:lnTo>
                  <a:lnTo>
                    <a:pt x="376840" y="387034"/>
                  </a:lnTo>
                  <a:lnTo>
                    <a:pt x="340009" y="411694"/>
                  </a:lnTo>
                  <a:lnTo>
                    <a:pt x="304618" y="436836"/>
                  </a:lnTo>
                  <a:lnTo>
                    <a:pt x="270750" y="462435"/>
                  </a:lnTo>
                  <a:lnTo>
                    <a:pt x="238482" y="488462"/>
                  </a:lnTo>
                  <a:lnTo>
                    <a:pt x="207897" y="514892"/>
                  </a:lnTo>
                  <a:lnTo>
                    <a:pt x="179075" y="541698"/>
                  </a:lnTo>
                  <a:lnTo>
                    <a:pt x="152096" y="568853"/>
                  </a:lnTo>
                  <a:lnTo>
                    <a:pt x="103989" y="624108"/>
                  </a:lnTo>
                  <a:lnTo>
                    <a:pt x="64222" y="680443"/>
                  </a:lnTo>
                  <a:lnTo>
                    <a:pt x="33437" y="737647"/>
                  </a:lnTo>
                  <a:lnTo>
                    <a:pt x="12278" y="795508"/>
                  </a:lnTo>
                  <a:lnTo>
                    <a:pt x="1391" y="853813"/>
                  </a:lnTo>
                  <a:lnTo>
                    <a:pt x="0" y="883067"/>
                  </a:lnTo>
                  <a:lnTo>
                    <a:pt x="1132" y="928341"/>
                  </a:lnTo>
                  <a:lnTo>
                    <a:pt x="4490" y="973382"/>
                  </a:lnTo>
                  <a:lnTo>
                    <a:pt x="10017" y="1018144"/>
                  </a:lnTo>
                  <a:lnTo>
                    <a:pt x="17655" y="1062579"/>
                  </a:lnTo>
                  <a:lnTo>
                    <a:pt x="27346" y="1106639"/>
                  </a:lnTo>
                  <a:lnTo>
                    <a:pt x="39034" y="1150277"/>
                  </a:lnTo>
                  <a:lnTo>
                    <a:pt x="40020" y="1153400"/>
                  </a:lnTo>
                  <a:lnTo>
                    <a:pt x="1650948" y="1153400"/>
                  </a:lnTo>
                  <a:lnTo>
                    <a:pt x="1650948" y="0"/>
                  </a:lnTo>
                  <a:close/>
                </a:path>
              </a:pathLst>
            </a:custGeom>
            <a:solidFill>
              <a:srgbClr val="32A3DC"/>
            </a:solidFill>
          </p:spPr>
          <p:txBody>
            <a:bodyPr wrap="square" lIns="0" tIns="0" rIns="0" bIns="0" rtlCol="0"/>
            <a:lstStyle/>
            <a:p>
              <a:endParaRPr/>
            </a:p>
          </p:txBody>
        </p:sp>
      </p:grpSp>
      <p:sp>
        <p:nvSpPr>
          <p:cNvPr id="2" name="Espace réservé du titre 1">
            <a:extLst>
              <a:ext uri="{FF2B5EF4-FFF2-40B4-BE49-F238E27FC236}">
                <a16:creationId xmlns:a16="http://schemas.microsoft.com/office/drawing/2014/main" id="{0096D2FD-3248-554D-A41E-1826545DF765}"/>
              </a:ext>
            </a:extLst>
          </p:cNvPr>
          <p:cNvSpPr>
            <a:spLocks noGrp="1"/>
          </p:cNvSpPr>
          <p:nvPr>
            <p:ph type="title"/>
          </p:nvPr>
        </p:nvSpPr>
        <p:spPr>
          <a:xfrm>
            <a:off x="3179990" y="2308021"/>
            <a:ext cx="5832023" cy="1325563"/>
          </a:xfrm>
          <a:prstGeom prst="rect">
            <a:avLst/>
          </a:prstGeom>
        </p:spPr>
        <p:txBody>
          <a:bodyPr vert="horz" lIns="91440" tIns="45720" rIns="91440" bIns="45720" rtlCol="0" anchor="ctr">
            <a:normAutofit/>
          </a:bodyPr>
          <a:lstStyle/>
          <a:p>
            <a:r>
              <a:rPr lang="fr-FR"/>
              <a:t>Masque 1</a:t>
            </a:r>
            <a:br>
              <a:rPr lang="fr-FR"/>
            </a:br>
            <a:r>
              <a:rPr lang="fr-FR"/>
              <a:t>(Bleu – vert réduit)</a:t>
            </a:r>
          </a:p>
        </p:txBody>
      </p:sp>
      <p:sp>
        <p:nvSpPr>
          <p:cNvPr id="4" name="Espace réservé de la date 3">
            <a:extLst>
              <a:ext uri="{FF2B5EF4-FFF2-40B4-BE49-F238E27FC236}">
                <a16:creationId xmlns:a16="http://schemas.microsoft.com/office/drawing/2014/main" id="{D700D274-F35F-A64B-A772-7C5AEFE4A0F7}"/>
              </a:ext>
            </a:extLst>
          </p:cNvPr>
          <p:cNvSpPr>
            <a:spLocks noGrp="1"/>
          </p:cNvSpPr>
          <p:nvPr>
            <p:ph type="dt" sz="half" idx="2"/>
          </p:nvPr>
        </p:nvSpPr>
        <p:spPr>
          <a:xfrm>
            <a:off x="139200" y="6556612"/>
            <a:ext cx="2743200" cy="365125"/>
          </a:xfrm>
          <a:prstGeom prst="rect">
            <a:avLst/>
          </a:prstGeom>
        </p:spPr>
        <p:txBody>
          <a:bodyPr vert="horz" lIns="91440" tIns="45720" rIns="91440" bIns="45720" rtlCol="0" anchor="ctr"/>
          <a:lstStyle>
            <a:lvl1pPr algn="l">
              <a:defRPr sz="1000" b="0">
                <a:solidFill>
                  <a:schemeClr val="tx2"/>
                </a:solidFill>
              </a:defRPr>
            </a:lvl1pPr>
          </a:lstStyle>
          <a:p>
            <a:r>
              <a:rPr lang="fr-FR"/>
              <a:t>09/12/2022</a:t>
            </a:r>
          </a:p>
        </p:txBody>
      </p:sp>
      <p:sp>
        <p:nvSpPr>
          <p:cNvPr id="5" name="Espace réservé du pied de page 4">
            <a:extLst>
              <a:ext uri="{FF2B5EF4-FFF2-40B4-BE49-F238E27FC236}">
                <a16:creationId xmlns:a16="http://schemas.microsoft.com/office/drawing/2014/main" id="{92393AB5-388B-1E40-9A1E-9239F5439B11}"/>
              </a:ext>
            </a:extLst>
          </p:cNvPr>
          <p:cNvSpPr>
            <a:spLocks noGrp="1"/>
          </p:cNvSpPr>
          <p:nvPr>
            <p:ph type="ftr" sz="quarter" idx="3"/>
          </p:nvPr>
        </p:nvSpPr>
        <p:spPr>
          <a:xfrm>
            <a:off x="4038600" y="6556612"/>
            <a:ext cx="4114800" cy="365125"/>
          </a:xfrm>
          <a:prstGeom prst="rect">
            <a:avLst/>
          </a:prstGeom>
        </p:spPr>
        <p:txBody>
          <a:bodyPr vert="horz" lIns="91440" tIns="45720" rIns="91440" bIns="45720" rtlCol="0" anchor="ctr"/>
          <a:lstStyle>
            <a:lvl1pPr algn="ctr">
              <a:defRPr sz="1000" b="0">
                <a:solidFill>
                  <a:schemeClr val="tx2"/>
                </a:solidFill>
              </a:defRPr>
            </a:lvl1pPr>
          </a:lstStyle>
          <a:p>
            <a:r>
              <a:rPr lang="fr-FR"/>
              <a:t>GT PVBAT Fevrier 2023</a:t>
            </a:r>
          </a:p>
        </p:txBody>
      </p:sp>
      <p:sp>
        <p:nvSpPr>
          <p:cNvPr id="6" name="Espace réservé du numéro de diapositive 5">
            <a:extLst>
              <a:ext uri="{FF2B5EF4-FFF2-40B4-BE49-F238E27FC236}">
                <a16:creationId xmlns:a16="http://schemas.microsoft.com/office/drawing/2014/main" id="{D6CE2260-71BF-0C4C-83CB-F3F3F30BBC61}"/>
              </a:ext>
            </a:extLst>
          </p:cNvPr>
          <p:cNvSpPr>
            <a:spLocks noGrp="1"/>
          </p:cNvSpPr>
          <p:nvPr>
            <p:ph type="sldNum" sz="quarter" idx="4"/>
          </p:nvPr>
        </p:nvSpPr>
        <p:spPr>
          <a:xfrm>
            <a:off x="9309600" y="6535181"/>
            <a:ext cx="2743200" cy="365125"/>
          </a:xfrm>
          <a:prstGeom prst="rect">
            <a:avLst/>
          </a:prstGeom>
        </p:spPr>
        <p:txBody>
          <a:bodyPr vert="horz" lIns="91440" tIns="45720" rIns="91440" bIns="45720" rtlCol="0" anchor="ctr"/>
          <a:lstStyle>
            <a:lvl1pPr algn="r">
              <a:defRPr sz="1000" b="0">
                <a:solidFill>
                  <a:schemeClr val="tx2"/>
                </a:solidFill>
              </a:defRPr>
            </a:lvl1pPr>
          </a:lstStyle>
          <a:p>
            <a:fld id="{D728807F-BD93-D64B-9099-5FE20F045F70}" type="slidenum">
              <a:rPr lang="fr-FR" smtClean="0"/>
              <a:pPr/>
              <a:t>‹N°›</a:t>
            </a:fld>
            <a:endParaRPr lang="fr-FR"/>
          </a:p>
        </p:txBody>
      </p:sp>
      <p:pic>
        <p:nvPicPr>
          <p:cNvPr id="12" name="Image 11">
            <a:extLst>
              <a:ext uri="{FF2B5EF4-FFF2-40B4-BE49-F238E27FC236}">
                <a16:creationId xmlns:a16="http://schemas.microsoft.com/office/drawing/2014/main" id="{A09B3157-D2F1-41A2-A5F0-CFC6382952D5}"/>
              </a:ext>
            </a:extLst>
          </p:cNvPr>
          <p:cNvPicPr>
            <a:picLocks noChangeAspect="1"/>
          </p:cNvPicPr>
          <p:nvPr userDrawn="1"/>
        </p:nvPicPr>
        <p:blipFill>
          <a:blip r:embed="rId17"/>
          <a:stretch>
            <a:fillRect/>
          </a:stretch>
        </p:blipFill>
        <p:spPr>
          <a:xfrm>
            <a:off x="478789" y="467695"/>
            <a:ext cx="1590040" cy="421847"/>
          </a:xfrm>
          <a:prstGeom prst="rect">
            <a:avLst/>
          </a:prstGeom>
        </p:spPr>
      </p:pic>
    </p:spTree>
    <p:extLst>
      <p:ext uri="{BB962C8B-B14F-4D97-AF65-F5344CB8AC3E}">
        <p14:creationId xmlns:p14="http://schemas.microsoft.com/office/powerpoint/2010/main" val="1996827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p:txStyles>
    <p:titleStyle>
      <a:lvl1pPr algn="ctr" defTabSz="685800" rtl="0" eaLnBrk="1" latinLnBrk="0" hangingPunct="1">
        <a:lnSpc>
          <a:spcPct val="90000"/>
        </a:lnSpc>
        <a:spcBef>
          <a:spcPct val="0"/>
        </a:spcBef>
        <a:buNone/>
        <a:defRPr sz="3300" b="1" kern="1200">
          <a:solidFill>
            <a:srgbClr val="000099"/>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096D2FD-3248-554D-A41E-1826545DF765}"/>
              </a:ext>
            </a:extLst>
          </p:cNvPr>
          <p:cNvSpPr>
            <a:spLocks noGrp="1"/>
          </p:cNvSpPr>
          <p:nvPr>
            <p:ph type="title"/>
          </p:nvPr>
        </p:nvSpPr>
        <p:spPr>
          <a:xfrm>
            <a:off x="3179990" y="2308021"/>
            <a:ext cx="5832023" cy="1325563"/>
          </a:xfrm>
          <a:prstGeom prst="rect">
            <a:avLst/>
          </a:prstGeom>
        </p:spPr>
        <p:txBody>
          <a:bodyPr vert="horz" lIns="91440" tIns="45720" rIns="91440" bIns="45720" rtlCol="0" anchor="ctr">
            <a:normAutofit/>
          </a:bodyPr>
          <a:lstStyle/>
          <a:p>
            <a:r>
              <a:rPr lang="fr-FR"/>
              <a:t>Masque 2</a:t>
            </a:r>
            <a:br>
              <a:rPr lang="fr-FR"/>
            </a:br>
            <a:r>
              <a:rPr lang="fr-FR"/>
              <a:t>(Bleu – vert Normal)</a:t>
            </a:r>
          </a:p>
        </p:txBody>
      </p:sp>
      <p:sp>
        <p:nvSpPr>
          <p:cNvPr id="4" name="Espace réservé de la date 3">
            <a:extLst>
              <a:ext uri="{FF2B5EF4-FFF2-40B4-BE49-F238E27FC236}">
                <a16:creationId xmlns:a16="http://schemas.microsoft.com/office/drawing/2014/main" id="{D700D274-F35F-A64B-A772-7C5AEFE4A0F7}"/>
              </a:ext>
            </a:extLst>
          </p:cNvPr>
          <p:cNvSpPr>
            <a:spLocks noGrp="1"/>
          </p:cNvSpPr>
          <p:nvPr>
            <p:ph type="dt" sz="half" idx="2"/>
          </p:nvPr>
        </p:nvSpPr>
        <p:spPr>
          <a:xfrm>
            <a:off x="139200" y="6556612"/>
            <a:ext cx="2743200" cy="365125"/>
          </a:xfrm>
          <a:prstGeom prst="rect">
            <a:avLst/>
          </a:prstGeom>
        </p:spPr>
        <p:txBody>
          <a:bodyPr vert="horz" lIns="91440" tIns="45720" rIns="91440" bIns="45720" rtlCol="0" anchor="ctr"/>
          <a:lstStyle>
            <a:lvl1pPr algn="l">
              <a:defRPr sz="1000" b="0">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09/12/2022</a:t>
            </a:r>
          </a:p>
        </p:txBody>
      </p:sp>
      <p:sp>
        <p:nvSpPr>
          <p:cNvPr id="5" name="Espace réservé du pied de page 4">
            <a:extLst>
              <a:ext uri="{FF2B5EF4-FFF2-40B4-BE49-F238E27FC236}">
                <a16:creationId xmlns:a16="http://schemas.microsoft.com/office/drawing/2014/main" id="{92393AB5-388B-1E40-9A1E-9239F5439B11}"/>
              </a:ext>
            </a:extLst>
          </p:cNvPr>
          <p:cNvSpPr>
            <a:spLocks noGrp="1"/>
          </p:cNvSpPr>
          <p:nvPr>
            <p:ph type="ftr" sz="quarter" idx="3"/>
          </p:nvPr>
        </p:nvSpPr>
        <p:spPr>
          <a:xfrm>
            <a:off x="4038600" y="6556612"/>
            <a:ext cx="4114800" cy="365125"/>
          </a:xfrm>
          <a:prstGeom prst="rect">
            <a:avLst/>
          </a:prstGeom>
        </p:spPr>
        <p:txBody>
          <a:bodyPr vert="horz" lIns="91440" tIns="45720" rIns="91440" bIns="45720" rtlCol="0" anchor="ctr"/>
          <a:lstStyle>
            <a:lvl1pPr algn="ctr">
              <a:defRPr sz="1000" b="0">
                <a:solidFill>
                  <a:schemeClr val="tx2"/>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rPr>
              <a:t>GT PVBAT Fevrier 2023</a:t>
            </a:r>
          </a:p>
        </p:txBody>
      </p:sp>
      <p:pic>
        <p:nvPicPr>
          <p:cNvPr id="12" name="Image 11">
            <a:extLst>
              <a:ext uri="{FF2B5EF4-FFF2-40B4-BE49-F238E27FC236}">
                <a16:creationId xmlns:a16="http://schemas.microsoft.com/office/drawing/2014/main" id="{A09B3157-D2F1-41A2-A5F0-CFC6382952D5}"/>
              </a:ext>
            </a:extLst>
          </p:cNvPr>
          <p:cNvPicPr>
            <a:picLocks noChangeAspect="1"/>
          </p:cNvPicPr>
          <p:nvPr userDrawn="1"/>
        </p:nvPicPr>
        <p:blipFill>
          <a:blip r:embed="rId15"/>
          <a:stretch>
            <a:fillRect/>
          </a:stretch>
        </p:blipFill>
        <p:spPr>
          <a:xfrm>
            <a:off x="478789" y="467695"/>
            <a:ext cx="1590040" cy="421847"/>
          </a:xfrm>
          <a:prstGeom prst="rect">
            <a:avLst/>
          </a:prstGeom>
        </p:spPr>
      </p:pic>
      <p:grpSp>
        <p:nvGrpSpPr>
          <p:cNvPr id="3" name="Groupe 2">
            <a:extLst>
              <a:ext uri="{FF2B5EF4-FFF2-40B4-BE49-F238E27FC236}">
                <a16:creationId xmlns:a16="http://schemas.microsoft.com/office/drawing/2014/main" id="{76FF3E0A-DB4C-4152-9216-656D63D25F6D}"/>
              </a:ext>
            </a:extLst>
          </p:cNvPr>
          <p:cNvGrpSpPr/>
          <p:nvPr userDrawn="1"/>
        </p:nvGrpSpPr>
        <p:grpSpPr>
          <a:xfrm>
            <a:off x="9842365" y="5054943"/>
            <a:ext cx="2355986" cy="1805305"/>
            <a:chOff x="9842365" y="5054943"/>
            <a:chExt cx="2355986" cy="1805305"/>
          </a:xfrm>
        </p:grpSpPr>
        <p:sp>
          <p:nvSpPr>
            <p:cNvPr id="14" name="object 3">
              <a:extLst>
                <a:ext uri="{FF2B5EF4-FFF2-40B4-BE49-F238E27FC236}">
                  <a16:creationId xmlns:a16="http://schemas.microsoft.com/office/drawing/2014/main" id="{DEB0167E-FFA5-44E5-ABAA-5C6F871D111F}"/>
                </a:ext>
              </a:extLst>
            </p:cNvPr>
            <p:cNvSpPr/>
            <p:nvPr userDrawn="1"/>
          </p:nvSpPr>
          <p:spPr>
            <a:xfrm>
              <a:off x="9842365" y="5054943"/>
              <a:ext cx="2210435" cy="1805305"/>
            </a:xfrm>
            <a:custGeom>
              <a:avLst/>
              <a:gdLst/>
              <a:ahLst/>
              <a:cxnLst/>
              <a:rect l="l" t="t" r="r" b="b"/>
              <a:pathLst>
                <a:path w="2210434" h="1805304">
                  <a:moveTo>
                    <a:pt x="1001141" y="0"/>
                  </a:moveTo>
                  <a:lnTo>
                    <a:pt x="955441" y="619"/>
                  </a:lnTo>
                  <a:lnTo>
                    <a:pt x="909925" y="3135"/>
                  </a:lnTo>
                  <a:lnTo>
                    <a:pt x="864661" y="7583"/>
                  </a:lnTo>
                  <a:lnTo>
                    <a:pt x="819713" y="13997"/>
                  </a:lnTo>
                  <a:lnTo>
                    <a:pt x="775150" y="22411"/>
                  </a:lnTo>
                  <a:lnTo>
                    <a:pt x="711195" y="41550"/>
                  </a:lnTo>
                  <a:lnTo>
                    <a:pt x="648501" y="71054"/>
                  </a:lnTo>
                  <a:lnTo>
                    <a:pt x="587301" y="110188"/>
                  </a:lnTo>
                  <a:lnTo>
                    <a:pt x="527827" y="158216"/>
                  </a:lnTo>
                  <a:lnTo>
                    <a:pt x="498810" y="185336"/>
                  </a:lnTo>
                  <a:lnTo>
                    <a:pt x="470311" y="214405"/>
                  </a:lnTo>
                  <a:lnTo>
                    <a:pt x="442360" y="245330"/>
                  </a:lnTo>
                  <a:lnTo>
                    <a:pt x="414986" y="278019"/>
                  </a:lnTo>
                  <a:lnTo>
                    <a:pt x="388218" y="312381"/>
                  </a:lnTo>
                  <a:lnTo>
                    <a:pt x="362084" y="348324"/>
                  </a:lnTo>
                  <a:lnTo>
                    <a:pt x="336614" y="385756"/>
                  </a:lnTo>
                  <a:lnTo>
                    <a:pt x="311837" y="424585"/>
                  </a:lnTo>
                  <a:lnTo>
                    <a:pt x="287782" y="464719"/>
                  </a:lnTo>
                  <a:lnTo>
                    <a:pt x="264478" y="506066"/>
                  </a:lnTo>
                  <a:lnTo>
                    <a:pt x="241954" y="548535"/>
                  </a:lnTo>
                  <a:lnTo>
                    <a:pt x="220239" y="592034"/>
                  </a:lnTo>
                  <a:lnTo>
                    <a:pt x="199362" y="636471"/>
                  </a:lnTo>
                  <a:lnTo>
                    <a:pt x="179353" y="681753"/>
                  </a:lnTo>
                  <a:lnTo>
                    <a:pt x="160239" y="727790"/>
                  </a:lnTo>
                  <a:lnTo>
                    <a:pt x="142051" y="774489"/>
                  </a:lnTo>
                  <a:lnTo>
                    <a:pt x="124817" y="821758"/>
                  </a:lnTo>
                  <a:lnTo>
                    <a:pt x="108566" y="869506"/>
                  </a:lnTo>
                  <a:lnTo>
                    <a:pt x="93327" y="917641"/>
                  </a:lnTo>
                  <a:lnTo>
                    <a:pt x="79130" y="966070"/>
                  </a:lnTo>
                  <a:lnTo>
                    <a:pt x="66003" y="1014703"/>
                  </a:lnTo>
                  <a:lnTo>
                    <a:pt x="53976" y="1063447"/>
                  </a:lnTo>
                  <a:lnTo>
                    <a:pt x="43078" y="1112210"/>
                  </a:lnTo>
                  <a:lnTo>
                    <a:pt x="33336" y="1160900"/>
                  </a:lnTo>
                  <a:lnTo>
                    <a:pt x="24782" y="1209427"/>
                  </a:lnTo>
                  <a:lnTo>
                    <a:pt x="17443" y="1257697"/>
                  </a:lnTo>
                  <a:lnTo>
                    <a:pt x="11349" y="1305619"/>
                  </a:lnTo>
                  <a:lnTo>
                    <a:pt x="6528" y="1353101"/>
                  </a:lnTo>
                  <a:lnTo>
                    <a:pt x="3011" y="1400051"/>
                  </a:lnTo>
                  <a:lnTo>
                    <a:pt x="825" y="1446377"/>
                  </a:lnTo>
                  <a:lnTo>
                    <a:pt x="0" y="1491988"/>
                  </a:lnTo>
                  <a:lnTo>
                    <a:pt x="564" y="1536792"/>
                  </a:lnTo>
                  <a:lnTo>
                    <a:pt x="2548" y="1580697"/>
                  </a:lnTo>
                  <a:lnTo>
                    <a:pt x="6006" y="1623831"/>
                  </a:lnTo>
                  <a:lnTo>
                    <a:pt x="10889" y="1665441"/>
                  </a:lnTo>
                  <a:lnTo>
                    <a:pt x="17303" y="1706097"/>
                  </a:lnTo>
                  <a:lnTo>
                    <a:pt x="25253" y="1745486"/>
                  </a:lnTo>
                  <a:lnTo>
                    <a:pt x="34767" y="1783517"/>
                  </a:lnTo>
                  <a:lnTo>
                    <a:pt x="41214" y="1804748"/>
                  </a:lnTo>
                  <a:lnTo>
                    <a:pt x="1503444" y="1804748"/>
                  </a:lnTo>
                  <a:lnTo>
                    <a:pt x="1562072" y="1767953"/>
                  </a:lnTo>
                  <a:lnTo>
                    <a:pt x="1604039" y="1740240"/>
                  </a:lnTo>
                  <a:lnTo>
                    <a:pt x="1645228" y="1711929"/>
                  </a:lnTo>
                  <a:lnTo>
                    <a:pt x="1685567" y="1683062"/>
                  </a:lnTo>
                  <a:lnTo>
                    <a:pt x="1724982" y="1653682"/>
                  </a:lnTo>
                  <a:lnTo>
                    <a:pt x="1763400" y="1623831"/>
                  </a:lnTo>
                  <a:lnTo>
                    <a:pt x="1800748" y="1593552"/>
                  </a:lnTo>
                  <a:lnTo>
                    <a:pt x="1836952" y="1562888"/>
                  </a:lnTo>
                  <a:lnTo>
                    <a:pt x="1871940" y="1531881"/>
                  </a:lnTo>
                  <a:lnTo>
                    <a:pt x="1905639" y="1500574"/>
                  </a:lnTo>
                  <a:lnTo>
                    <a:pt x="1937974" y="1469010"/>
                  </a:lnTo>
                  <a:lnTo>
                    <a:pt x="1968872" y="1437231"/>
                  </a:lnTo>
                  <a:lnTo>
                    <a:pt x="1998262" y="1405280"/>
                  </a:lnTo>
                  <a:lnTo>
                    <a:pt x="2026068" y="1373199"/>
                  </a:lnTo>
                  <a:lnTo>
                    <a:pt x="2052219" y="1341032"/>
                  </a:lnTo>
                  <a:lnTo>
                    <a:pt x="2076640" y="1308821"/>
                  </a:lnTo>
                  <a:lnTo>
                    <a:pt x="2099259" y="1276608"/>
                  </a:lnTo>
                  <a:lnTo>
                    <a:pt x="2120002" y="1244437"/>
                  </a:lnTo>
                  <a:lnTo>
                    <a:pt x="2155569" y="1180388"/>
                  </a:lnTo>
                  <a:lnTo>
                    <a:pt x="2182754" y="1117016"/>
                  </a:lnTo>
                  <a:lnTo>
                    <a:pt x="2200972" y="1054662"/>
                  </a:lnTo>
                  <a:lnTo>
                    <a:pt x="2209638" y="993666"/>
                  </a:lnTo>
                  <a:lnTo>
                    <a:pt x="2210205" y="963785"/>
                  </a:lnTo>
                  <a:lnTo>
                    <a:pt x="2208164" y="934371"/>
                  </a:lnTo>
                  <a:lnTo>
                    <a:pt x="2192922" y="861418"/>
                  </a:lnTo>
                  <a:lnTo>
                    <a:pt x="2180273" y="818059"/>
                  </a:lnTo>
                  <a:lnTo>
                    <a:pt x="2165561" y="775424"/>
                  </a:lnTo>
                  <a:lnTo>
                    <a:pt x="2148851" y="733549"/>
                  </a:lnTo>
                  <a:lnTo>
                    <a:pt x="2130212" y="692466"/>
                  </a:lnTo>
                  <a:lnTo>
                    <a:pt x="2109707" y="652212"/>
                  </a:lnTo>
                  <a:lnTo>
                    <a:pt x="2087404" y="612820"/>
                  </a:lnTo>
                  <a:lnTo>
                    <a:pt x="2063368" y="574325"/>
                  </a:lnTo>
                  <a:lnTo>
                    <a:pt x="2037667" y="536761"/>
                  </a:lnTo>
                  <a:lnTo>
                    <a:pt x="2010365" y="500164"/>
                  </a:lnTo>
                  <a:lnTo>
                    <a:pt x="1981529" y="464566"/>
                  </a:lnTo>
                  <a:lnTo>
                    <a:pt x="1951224" y="430004"/>
                  </a:lnTo>
                  <a:lnTo>
                    <a:pt x="1919519" y="396511"/>
                  </a:lnTo>
                  <a:lnTo>
                    <a:pt x="1886477" y="364121"/>
                  </a:lnTo>
                  <a:lnTo>
                    <a:pt x="1852166" y="332870"/>
                  </a:lnTo>
                  <a:lnTo>
                    <a:pt x="1816651" y="302792"/>
                  </a:lnTo>
                  <a:lnTo>
                    <a:pt x="1779999" y="273921"/>
                  </a:lnTo>
                  <a:lnTo>
                    <a:pt x="1742276" y="246291"/>
                  </a:lnTo>
                  <a:lnTo>
                    <a:pt x="1703547" y="219938"/>
                  </a:lnTo>
                  <a:lnTo>
                    <a:pt x="1663880" y="194896"/>
                  </a:lnTo>
                  <a:lnTo>
                    <a:pt x="1623339" y="171199"/>
                  </a:lnTo>
                  <a:lnTo>
                    <a:pt x="1581992" y="148882"/>
                  </a:lnTo>
                  <a:lnTo>
                    <a:pt x="1539904" y="127979"/>
                  </a:lnTo>
                  <a:lnTo>
                    <a:pt x="1497141" y="108524"/>
                  </a:lnTo>
                  <a:lnTo>
                    <a:pt x="1453770" y="90553"/>
                  </a:lnTo>
                  <a:lnTo>
                    <a:pt x="1409857" y="74099"/>
                  </a:lnTo>
                  <a:lnTo>
                    <a:pt x="1365468" y="59197"/>
                  </a:lnTo>
                  <a:lnTo>
                    <a:pt x="1320668" y="45882"/>
                  </a:lnTo>
                  <a:lnTo>
                    <a:pt x="1275524" y="34189"/>
                  </a:lnTo>
                  <a:lnTo>
                    <a:pt x="1230103" y="24150"/>
                  </a:lnTo>
                  <a:lnTo>
                    <a:pt x="1184470" y="15802"/>
                  </a:lnTo>
                  <a:lnTo>
                    <a:pt x="1138691" y="9178"/>
                  </a:lnTo>
                  <a:lnTo>
                    <a:pt x="1092832" y="4314"/>
                  </a:lnTo>
                  <a:lnTo>
                    <a:pt x="1046960" y="1243"/>
                  </a:lnTo>
                  <a:lnTo>
                    <a:pt x="1001141" y="0"/>
                  </a:lnTo>
                  <a:close/>
                </a:path>
              </a:pathLst>
            </a:custGeom>
            <a:solidFill>
              <a:srgbClr val="B2D435"/>
            </a:solidFill>
          </p:spPr>
          <p:txBody>
            <a:bodyPr wrap="square" lIns="0" tIns="0" rIns="0" bIns="0" rtlCol="0"/>
            <a:lstStyle/>
            <a:p>
              <a:endParaRPr/>
            </a:p>
          </p:txBody>
        </p:sp>
        <p:sp>
          <p:nvSpPr>
            <p:cNvPr id="15" name="object 4">
              <a:extLst>
                <a:ext uri="{FF2B5EF4-FFF2-40B4-BE49-F238E27FC236}">
                  <a16:creationId xmlns:a16="http://schemas.microsoft.com/office/drawing/2014/main" id="{8D1B668E-6A1B-4AB6-928A-F58927E934B0}"/>
                </a:ext>
              </a:extLst>
            </p:cNvPr>
            <p:cNvSpPr/>
            <p:nvPr userDrawn="1"/>
          </p:nvSpPr>
          <p:spPr>
            <a:xfrm>
              <a:off x="10547351" y="5704205"/>
              <a:ext cx="1651000" cy="1153795"/>
            </a:xfrm>
            <a:custGeom>
              <a:avLst/>
              <a:gdLst/>
              <a:ahLst/>
              <a:cxnLst/>
              <a:rect l="l" t="t" r="r" b="b"/>
              <a:pathLst>
                <a:path w="1651000" h="1153795">
                  <a:moveTo>
                    <a:pt x="1650948" y="0"/>
                  </a:moveTo>
                  <a:lnTo>
                    <a:pt x="1576453" y="1892"/>
                  </a:lnTo>
                  <a:lnTo>
                    <a:pt x="1530416" y="4717"/>
                  </a:lnTo>
                  <a:lnTo>
                    <a:pt x="1483726" y="8714"/>
                  </a:lnTo>
                  <a:lnTo>
                    <a:pt x="1436465" y="13854"/>
                  </a:lnTo>
                  <a:lnTo>
                    <a:pt x="1388713" y="20113"/>
                  </a:lnTo>
                  <a:lnTo>
                    <a:pt x="1340550" y="27463"/>
                  </a:lnTo>
                  <a:lnTo>
                    <a:pt x="1292057" y="35878"/>
                  </a:lnTo>
                  <a:lnTo>
                    <a:pt x="1243315" y="45332"/>
                  </a:lnTo>
                  <a:lnTo>
                    <a:pt x="1194403" y="55798"/>
                  </a:lnTo>
                  <a:lnTo>
                    <a:pt x="1145403" y="67249"/>
                  </a:lnTo>
                  <a:lnTo>
                    <a:pt x="1096395" y="79659"/>
                  </a:lnTo>
                  <a:lnTo>
                    <a:pt x="1047459" y="93002"/>
                  </a:lnTo>
                  <a:lnTo>
                    <a:pt x="998676" y="107251"/>
                  </a:lnTo>
                  <a:lnTo>
                    <a:pt x="950126" y="122380"/>
                  </a:lnTo>
                  <a:lnTo>
                    <a:pt x="901890" y="138361"/>
                  </a:lnTo>
                  <a:lnTo>
                    <a:pt x="854049" y="155169"/>
                  </a:lnTo>
                  <a:lnTo>
                    <a:pt x="806682" y="172777"/>
                  </a:lnTo>
                  <a:lnTo>
                    <a:pt x="759871" y="191159"/>
                  </a:lnTo>
                  <a:lnTo>
                    <a:pt x="713695" y="210288"/>
                  </a:lnTo>
                  <a:lnTo>
                    <a:pt x="668236" y="230137"/>
                  </a:lnTo>
                  <a:lnTo>
                    <a:pt x="623574" y="250681"/>
                  </a:lnTo>
                  <a:lnTo>
                    <a:pt x="579788" y="271892"/>
                  </a:lnTo>
                  <a:lnTo>
                    <a:pt x="536961" y="293744"/>
                  </a:lnTo>
                  <a:lnTo>
                    <a:pt x="495172" y="316211"/>
                  </a:lnTo>
                  <a:lnTo>
                    <a:pt x="454502" y="339266"/>
                  </a:lnTo>
                  <a:lnTo>
                    <a:pt x="415031" y="362882"/>
                  </a:lnTo>
                  <a:lnTo>
                    <a:pt x="376840" y="387034"/>
                  </a:lnTo>
                  <a:lnTo>
                    <a:pt x="340009" y="411694"/>
                  </a:lnTo>
                  <a:lnTo>
                    <a:pt x="304618" y="436836"/>
                  </a:lnTo>
                  <a:lnTo>
                    <a:pt x="270750" y="462435"/>
                  </a:lnTo>
                  <a:lnTo>
                    <a:pt x="238482" y="488462"/>
                  </a:lnTo>
                  <a:lnTo>
                    <a:pt x="207897" y="514892"/>
                  </a:lnTo>
                  <a:lnTo>
                    <a:pt x="179075" y="541698"/>
                  </a:lnTo>
                  <a:lnTo>
                    <a:pt x="152096" y="568853"/>
                  </a:lnTo>
                  <a:lnTo>
                    <a:pt x="103989" y="624108"/>
                  </a:lnTo>
                  <a:lnTo>
                    <a:pt x="64222" y="680443"/>
                  </a:lnTo>
                  <a:lnTo>
                    <a:pt x="33437" y="737647"/>
                  </a:lnTo>
                  <a:lnTo>
                    <a:pt x="12278" y="795508"/>
                  </a:lnTo>
                  <a:lnTo>
                    <a:pt x="1391" y="853813"/>
                  </a:lnTo>
                  <a:lnTo>
                    <a:pt x="0" y="883067"/>
                  </a:lnTo>
                  <a:lnTo>
                    <a:pt x="1132" y="928341"/>
                  </a:lnTo>
                  <a:lnTo>
                    <a:pt x="4490" y="973382"/>
                  </a:lnTo>
                  <a:lnTo>
                    <a:pt x="10017" y="1018144"/>
                  </a:lnTo>
                  <a:lnTo>
                    <a:pt x="17655" y="1062579"/>
                  </a:lnTo>
                  <a:lnTo>
                    <a:pt x="27346" y="1106639"/>
                  </a:lnTo>
                  <a:lnTo>
                    <a:pt x="39034" y="1150277"/>
                  </a:lnTo>
                  <a:lnTo>
                    <a:pt x="40020" y="1153400"/>
                  </a:lnTo>
                  <a:lnTo>
                    <a:pt x="1650948" y="1153400"/>
                  </a:lnTo>
                  <a:lnTo>
                    <a:pt x="1650948" y="0"/>
                  </a:lnTo>
                  <a:close/>
                </a:path>
              </a:pathLst>
            </a:custGeom>
            <a:solidFill>
              <a:srgbClr val="32A3DC"/>
            </a:solidFill>
          </p:spPr>
          <p:txBody>
            <a:bodyPr wrap="square" lIns="0" tIns="0" rIns="0" bIns="0" rtlCol="0"/>
            <a:lstStyle/>
            <a:p>
              <a:endParaRPr/>
            </a:p>
          </p:txBody>
        </p:sp>
      </p:grpSp>
      <p:sp>
        <p:nvSpPr>
          <p:cNvPr id="6" name="Espace réservé du numéro de diapositive 5">
            <a:extLst>
              <a:ext uri="{FF2B5EF4-FFF2-40B4-BE49-F238E27FC236}">
                <a16:creationId xmlns:a16="http://schemas.microsoft.com/office/drawing/2014/main" id="{D6CE2260-71BF-0C4C-83CB-F3F3F30BBC61}"/>
              </a:ext>
            </a:extLst>
          </p:cNvPr>
          <p:cNvSpPr>
            <a:spLocks noGrp="1"/>
          </p:cNvSpPr>
          <p:nvPr>
            <p:ph type="sldNum" sz="quarter" idx="4"/>
          </p:nvPr>
        </p:nvSpPr>
        <p:spPr>
          <a:xfrm>
            <a:off x="9309600" y="6535181"/>
            <a:ext cx="2743200" cy="365125"/>
          </a:xfrm>
          <a:prstGeom prst="rect">
            <a:avLst/>
          </a:prstGeom>
        </p:spPr>
        <p:txBody>
          <a:bodyPr vert="horz" lIns="91440" tIns="45720" rIns="91440" bIns="45720" rtlCol="0" anchor="ctr"/>
          <a:lstStyle>
            <a:lvl1pPr algn="r">
              <a:defRPr sz="1000" b="0">
                <a:solidFill>
                  <a:schemeClr val="tx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rgbClr val="44546A"/>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000" b="0" i="0" u="none" strike="noStrike" kern="1200" cap="none" spc="0" normalizeH="0" baseline="0" noProof="0">
              <a:ln>
                <a:noFill/>
              </a:ln>
              <a:solidFill>
                <a:srgbClr val="44546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285302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hf hdr="0"/>
  <p:txStyles>
    <p:titleStyle>
      <a:lvl1pPr algn="ctr" defTabSz="685800" rtl="0" eaLnBrk="1" latinLnBrk="0" hangingPunct="1">
        <a:lnSpc>
          <a:spcPct val="90000"/>
        </a:lnSpc>
        <a:spcBef>
          <a:spcPct val="0"/>
        </a:spcBef>
        <a:buNone/>
        <a:defRPr sz="3300" b="1" kern="1200">
          <a:solidFill>
            <a:srgbClr val="000099"/>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tm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3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5D464D1F-CCE9-3D40-AF45-7DFA98FA2207}"/>
              </a:ext>
            </a:extLst>
          </p:cNvPr>
          <p:cNvSpPr txBox="1">
            <a:spLocks/>
          </p:cNvSpPr>
          <p:nvPr/>
        </p:nvSpPr>
        <p:spPr>
          <a:xfrm>
            <a:off x="1498431" y="3195839"/>
            <a:ext cx="7329044" cy="1077218"/>
          </a:xfrm>
          <a:prstGeom prst="rect">
            <a:avLst/>
          </a:prstGeom>
        </p:spPr>
        <p:txBody>
          <a:bodyPr vert="horz" wrap="square" lIns="0" tIns="12700"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12700">
              <a:lnSpc>
                <a:spcPts val="4100"/>
              </a:lnSpc>
              <a:spcBef>
                <a:spcPts val="100"/>
              </a:spcBef>
              <a:tabLst>
                <a:tab pos="2126615" algn="l"/>
              </a:tabLst>
            </a:pPr>
            <a:r>
              <a:rPr lang="fr-FR" sz="3500" b="1" spc="-30">
                <a:solidFill>
                  <a:srgbClr val="003399"/>
                </a:solidFill>
                <a:latin typeface="+mn-lt"/>
                <a:cs typeface="Calibri" panose="020F0502020204030204" pitchFamily="34" charset="0"/>
              </a:rPr>
              <a:t>Informations concernant les installations photovoltaïques</a:t>
            </a:r>
          </a:p>
        </p:txBody>
      </p:sp>
      <p:sp>
        <p:nvSpPr>
          <p:cNvPr id="7" name="object 3">
            <a:extLst>
              <a:ext uri="{FF2B5EF4-FFF2-40B4-BE49-F238E27FC236}">
                <a16:creationId xmlns:a16="http://schemas.microsoft.com/office/drawing/2014/main" id="{B90FCDD8-BFB3-534B-9036-C01AEEF7D186}"/>
              </a:ext>
            </a:extLst>
          </p:cNvPr>
          <p:cNvSpPr txBox="1"/>
          <p:nvPr/>
        </p:nvSpPr>
        <p:spPr>
          <a:xfrm>
            <a:off x="707299" y="5804409"/>
            <a:ext cx="1675130" cy="320601"/>
          </a:xfrm>
          <a:prstGeom prst="rect">
            <a:avLst/>
          </a:prstGeom>
        </p:spPr>
        <p:txBody>
          <a:bodyPr vert="horz" wrap="square" lIns="0" tIns="12700" rIns="0" bIns="0" rtlCol="0" anchor="t">
            <a:spAutoFit/>
          </a:bodyPr>
          <a:lstStyle/>
          <a:p>
            <a:pPr marL="12700">
              <a:spcBef>
                <a:spcPts val="100"/>
              </a:spcBef>
            </a:pPr>
            <a:r>
              <a:rPr lang="fr-FR" sz="2000" spc="-10" dirty="0">
                <a:solidFill>
                  <a:srgbClr val="231F20"/>
                </a:solidFill>
                <a:cs typeface="Gotham-Book"/>
              </a:rPr>
              <a:t>Sept 2023</a:t>
            </a:r>
            <a:endParaRPr sz="2000" dirty="0">
              <a:cs typeface="Gotham-Book"/>
            </a:endParaRPr>
          </a:p>
        </p:txBody>
      </p:sp>
      <p:pic>
        <p:nvPicPr>
          <p:cNvPr id="8" name="Image 7">
            <a:extLst>
              <a:ext uri="{FF2B5EF4-FFF2-40B4-BE49-F238E27FC236}">
                <a16:creationId xmlns:a16="http://schemas.microsoft.com/office/drawing/2014/main" id="{33450E07-82BC-124E-9B0C-F9779F7DD5E5}"/>
              </a:ext>
            </a:extLst>
          </p:cNvPr>
          <p:cNvPicPr>
            <a:picLocks noChangeAspect="1"/>
          </p:cNvPicPr>
          <p:nvPr/>
        </p:nvPicPr>
        <p:blipFill>
          <a:blip r:embed="rId2"/>
          <a:stretch>
            <a:fillRect/>
          </a:stretch>
        </p:blipFill>
        <p:spPr>
          <a:xfrm>
            <a:off x="707299" y="688966"/>
            <a:ext cx="2795700" cy="741716"/>
          </a:xfrm>
          <a:prstGeom prst="rect">
            <a:avLst/>
          </a:prstGeom>
        </p:spPr>
      </p:pic>
      <p:sp>
        <p:nvSpPr>
          <p:cNvPr id="9" name="object 4">
            <a:extLst>
              <a:ext uri="{FF2B5EF4-FFF2-40B4-BE49-F238E27FC236}">
                <a16:creationId xmlns:a16="http://schemas.microsoft.com/office/drawing/2014/main" id="{0B948F33-505B-4C4C-B154-977ACC6C0309}"/>
              </a:ext>
            </a:extLst>
          </p:cNvPr>
          <p:cNvSpPr/>
          <p:nvPr/>
        </p:nvSpPr>
        <p:spPr>
          <a:xfrm>
            <a:off x="8621823" y="5"/>
            <a:ext cx="3570177" cy="6607521"/>
          </a:xfrm>
          <a:custGeom>
            <a:avLst/>
            <a:gdLst/>
            <a:ahLst/>
            <a:cxnLst/>
            <a:rect l="l" t="t" r="r" b="b"/>
            <a:pathLst>
              <a:path w="3408045" h="6307455">
                <a:moveTo>
                  <a:pt x="3407963" y="0"/>
                </a:moveTo>
                <a:lnTo>
                  <a:pt x="1370299" y="0"/>
                </a:lnTo>
                <a:lnTo>
                  <a:pt x="1342660" y="35876"/>
                </a:lnTo>
                <a:lnTo>
                  <a:pt x="1315219" y="72256"/>
                </a:lnTo>
                <a:lnTo>
                  <a:pt x="1287979" y="109129"/>
                </a:lnTo>
                <a:lnTo>
                  <a:pt x="1260942" y="146487"/>
                </a:lnTo>
                <a:lnTo>
                  <a:pt x="1234112" y="184322"/>
                </a:lnTo>
                <a:lnTo>
                  <a:pt x="1207490" y="222625"/>
                </a:lnTo>
                <a:lnTo>
                  <a:pt x="1181081" y="261386"/>
                </a:lnTo>
                <a:lnTo>
                  <a:pt x="1154886" y="300598"/>
                </a:lnTo>
                <a:lnTo>
                  <a:pt x="1128908" y="340250"/>
                </a:lnTo>
                <a:lnTo>
                  <a:pt x="1103150" y="380336"/>
                </a:lnTo>
                <a:lnTo>
                  <a:pt x="1077615" y="420845"/>
                </a:lnTo>
                <a:lnTo>
                  <a:pt x="1052306" y="461769"/>
                </a:lnTo>
                <a:lnTo>
                  <a:pt x="1027225" y="503099"/>
                </a:lnTo>
                <a:lnTo>
                  <a:pt x="1002376" y="544827"/>
                </a:lnTo>
                <a:lnTo>
                  <a:pt x="977760" y="586943"/>
                </a:lnTo>
                <a:lnTo>
                  <a:pt x="953382" y="629440"/>
                </a:lnTo>
                <a:lnTo>
                  <a:pt x="929242" y="672308"/>
                </a:lnTo>
                <a:lnTo>
                  <a:pt x="905345" y="715538"/>
                </a:lnTo>
                <a:lnTo>
                  <a:pt x="881693" y="759121"/>
                </a:lnTo>
                <a:lnTo>
                  <a:pt x="858289" y="803050"/>
                </a:lnTo>
                <a:lnTo>
                  <a:pt x="835135" y="847314"/>
                </a:lnTo>
                <a:lnTo>
                  <a:pt x="812235" y="891906"/>
                </a:lnTo>
                <a:lnTo>
                  <a:pt x="789591" y="936817"/>
                </a:lnTo>
                <a:lnTo>
                  <a:pt x="767206" y="982037"/>
                </a:lnTo>
                <a:lnTo>
                  <a:pt x="745083" y="1027558"/>
                </a:lnTo>
                <a:lnTo>
                  <a:pt x="723224" y="1073372"/>
                </a:lnTo>
                <a:lnTo>
                  <a:pt x="701632" y="1119469"/>
                </a:lnTo>
                <a:lnTo>
                  <a:pt x="680310" y="1165841"/>
                </a:lnTo>
                <a:lnTo>
                  <a:pt x="659261" y="1212478"/>
                </a:lnTo>
                <a:lnTo>
                  <a:pt x="638488" y="1259373"/>
                </a:lnTo>
                <a:lnTo>
                  <a:pt x="617993" y="1306516"/>
                </a:lnTo>
                <a:lnTo>
                  <a:pt x="597779" y="1353899"/>
                </a:lnTo>
                <a:lnTo>
                  <a:pt x="577849" y="1401513"/>
                </a:lnTo>
                <a:lnTo>
                  <a:pt x="558206" y="1449349"/>
                </a:lnTo>
                <a:lnTo>
                  <a:pt x="538852" y="1497398"/>
                </a:lnTo>
                <a:lnTo>
                  <a:pt x="519790" y="1545651"/>
                </a:lnTo>
                <a:lnTo>
                  <a:pt x="501023" y="1594101"/>
                </a:lnTo>
                <a:lnTo>
                  <a:pt x="482554" y="1642737"/>
                </a:lnTo>
                <a:lnTo>
                  <a:pt x="464386" y="1691552"/>
                </a:lnTo>
                <a:lnTo>
                  <a:pt x="446520" y="1740536"/>
                </a:lnTo>
                <a:lnTo>
                  <a:pt x="428961" y="1789681"/>
                </a:lnTo>
                <a:lnTo>
                  <a:pt x="411711" y="1838978"/>
                </a:lnTo>
                <a:lnTo>
                  <a:pt x="394772" y="1888418"/>
                </a:lnTo>
                <a:lnTo>
                  <a:pt x="378148" y="1937993"/>
                </a:lnTo>
                <a:lnTo>
                  <a:pt x="361840" y="1987693"/>
                </a:lnTo>
                <a:lnTo>
                  <a:pt x="345853" y="2037510"/>
                </a:lnTo>
                <a:lnTo>
                  <a:pt x="330188" y="2087435"/>
                </a:lnTo>
                <a:lnTo>
                  <a:pt x="314849" y="2137460"/>
                </a:lnTo>
                <a:lnTo>
                  <a:pt x="299838" y="2187575"/>
                </a:lnTo>
                <a:lnTo>
                  <a:pt x="285158" y="2237771"/>
                </a:lnTo>
                <a:lnTo>
                  <a:pt x="270812" y="2288041"/>
                </a:lnTo>
                <a:lnTo>
                  <a:pt x="256803" y="2338375"/>
                </a:lnTo>
                <a:lnTo>
                  <a:pt x="243132" y="2388765"/>
                </a:lnTo>
                <a:lnTo>
                  <a:pt x="229804" y="2439201"/>
                </a:lnTo>
                <a:lnTo>
                  <a:pt x="216821" y="2489675"/>
                </a:lnTo>
                <a:lnTo>
                  <a:pt x="204186" y="2540179"/>
                </a:lnTo>
                <a:lnTo>
                  <a:pt x="191900" y="2590703"/>
                </a:lnTo>
                <a:lnTo>
                  <a:pt x="179968" y="2641238"/>
                </a:lnTo>
                <a:lnTo>
                  <a:pt x="168392" y="2691776"/>
                </a:lnTo>
                <a:lnTo>
                  <a:pt x="157175" y="2742309"/>
                </a:lnTo>
                <a:lnTo>
                  <a:pt x="146319" y="2792827"/>
                </a:lnTo>
                <a:lnTo>
                  <a:pt x="135828" y="2843321"/>
                </a:lnTo>
                <a:lnTo>
                  <a:pt x="125704" y="2893783"/>
                </a:lnTo>
                <a:lnTo>
                  <a:pt x="115949" y="2944204"/>
                </a:lnTo>
                <a:lnTo>
                  <a:pt x="106567" y="2994576"/>
                </a:lnTo>
                <a:lnTo>
                  <a:pt x="97561" y="3044889"/>
                </a:lnTo>
                <a:lnTo>
                  <a:pt x="88932" y="3095134"/>
                </a:lnTo>
                <a:lnTo>
                  <a:pt x="80685" y="3145304"/>
                </a:lnTo>
                <a:lnTo>
                  <a:pt x="72821" y="3195389"/>
                </a:lnTo>
                <a:lnTo>
                  <a:pt x="65344" y="3245380"/>
                </a:lnTo>
                <a:lnTo>
                  <a:pt x="58256" y="3295269"/>
                </a:lnTo>
                <a:lnTo>
                  <a:pt x="51559" y="3345046"/>
                </a:lnTo>
                <a:lnTo>
                  <a:pt x="45258" y="3394704"/>
                </a:lnTo>
                <a:lnTo>
                  <a:pt x="39354" y="3444233"/>
                </a:lnTo>
                <a:lnTo>
                  <a:pt x="33851" y="3493625"/>
                </a:lnTo>
                <a:lnTo>
                  <a:pt x="28751" y="3542871"/>
                </a:lnTo>
                <a:lnTo>
                  <a:pt x="24056" y="3591961"/>
                </a:lnTo>
                <a:lnTo>
                  <a:pt x="19771" y="3640888"/>
                </a:lnTo>
                <a:lnTo>
                  <a:pt x="15896" y="3689642"/>
                </a:lnTo>
                <a:lnTo>
                  <a:pt x="12436" y="3738215"/>
                </a:lnTo>
                <a:lnTo>
                  <a:pt x="9393" y="3786598"/>
                </a:lnTo>
                <a:lnTo>
                  <a:pt x="6770" y="3834783"/>
                </a:lnTo>
                <a:lnTo>
                  <a:pt x="4569" y="3882759"/>
                </a:lnTo>
                <a:lnTo>
                  <a:pt x="2793" y="3930520"/>
                </a:lnTo>
                <a:lnTo>
                  <a:pt x="1446" y="3978055"/>
                </a:lnTo>
                <a:lnTo>
                  <a:pt x="529" y="4025356"/>
                </a:lnTo>
                <a:lnTo>
                  <a:pt x="46" y="4072415"/>
                </a:lnTo>
                <a:lnTo>
                  <a:pt x="0" y="4119222"/>
                </a:lnTo>
                <a:lnTo>
                  <a:pt x="392" y="4165769"/>
                </a:lnTo>
                <a:lnTo>
                  <a:pt x="1226" y="4212047"/>
                </a:lnTo>
                <a:lnTo>
                  <a:pt x="2505" y="4258047"/>
                </a:lnTo>
                <a:lnTo>
                  <a:pt x="4232" y="4303761"/>
                </a:lnTo>
                <a:lnTo>
                  <a:pt x="6409" y="4349180"/>
                </a:lnTo>
                <a:lnTo>
                  <a:pt x="9039" y="4394294"/>
                </a:lnTo>
                <a:lnTo>
                  <a:pt x="12124" y="4439096"/>
                </a:lnTo>
                <a:lnTo>
                  <a:pt x="15669" y="4483576"/>
                </a:lnTo>
                <a:lnTo>
                  <a:pt x="19674" y="4527726"/>
                </a:lnTo>
                <a:lnTo>
                  <a:pt x="24144" y="4571536"/>
                </a:lnTo>
                <a:lnTo>
                  <a:pt x="29080" y="4614999"/>
                </a:lnTo>
                <a:lnTo>
                  <a:pt x="34486" y="4658105"/>
                </a:lnTo>
                <a:lnTo>
                  <a:pt x="40365" y="4700846"/>
                </a:lnTo>
                <a:lnTo>
                  <a:pt x="46719" y="4743213"/>
                </a:lnTo>
                <a:lnTo>
                  <a:pt x="53551" y="4785196"/>
                </a:lnTo>
                <a:lnTo>
                  <a:pt x="60863" y="4826788"/>
                </a:lnTo>
                <a:lnTo>
                  <a:pt x="68659" y="4867979"/>
                </a:lnTo>
                <a:lnTo>
                  <a:pt x="76942" y="4908761"/>
                </a:lnTo>
                <a:lnTo>
                  <a:pt x="85713" y="4949125"/>
                </a:lnTo>
                <a:lnTo>
                  <a:pt x="94976" y="4989063"/>
                </a:lnTo>
                <a:lnTo>
                  <a:pt x="104734" y="5028564"/>
                </a:lnTo>
                <a:lnTo>
                  <a:pt x="114989" y="5067622"/>
                </a:lnTo>
                <a:lnTo>
                  <a:pt x="125745" y="5106226"/>
                </a:lnTo>
                <a:lnTo>
                  <a:pt x="137003" y="5144368"/>
                </a:lnTo>
                <a:lnTo>
                  <a:pt x="148767" y="5182040"/>
                </a:lnTo>
                <a:lnTo>
                  <a:pt x="161040" y="5219232"/>
                </a:lnTo>
                <a:lnTo>
                  <a:pt x="173823" y="5255937"/>
                </a:lnTo>
                <a:lnTo>
                  <a:pt x="187121" y="5292144"/>
                </a:lnTo>
                <a:lnTo>
                  <a:pt x="200936" y="5327845"/>
                </a:lnTo>
                <a:lnTo>
                  <a:pt x="230126" y="5397696"/>
                </a:lnTo>
                <a:lnTo>
                  <a:pt x="261418" y="5465418"/>
                </a:lnTo>
                <a:lnTo>
                  <a:pt x="294831" y="5530943"/>
                </a:lnTo>
                <a:lnTo>
                  <a:pt x="330390" y="5594198"/>
                </a:lnTo>
                <a:lnTo>
                  <a:pt x="368115" y="5655116"/>
                </a:lnTo>
                <a:lnTo>
                  <a:pt x="408030" y="5713624"/>
                </a:lnTo>
                <a:lnTo>
                  <a:pt x="450156" y="5769654"/>
                </a:lnTo>
                <a:lnTo>
                  <a:pt x="494516" y="5823135"/>
                </a:lnTo>
                <a:lnTo>
                  <a:pt x="541131" y="5873996"/>
                </a:lnTo>
                <a:lnTo>
                  <a:pt x="590024" y="5922168"/>
                </a:lnTo>
                <a:lnTo>
                  <a:pt x="641218" y="5967581"/>
                </a:lnTo>
                <a:lnTo>
                  <a:pt x="697764" y="6012380"/>
                </a:lnTo>
                <a:lnTo>
                  <a:pt x="760286" y="6055882"/>
                </a:lnTo>
                <a:lnTo>
                  <a:pt x="792705" y="6076249"/>
                </a:lnTo>
                <a:lnTo>
                  <a:pt x="825880" y="6095703"/>
                </a:lnTo>
                <a:lnTo>
                  <a:pt x="859798" y="6114250"/>
                </a:lnTo>
                <a:lnTo>
                  <a:pt x="894449" y="6131898"/>
                </a:lnTo>
                <a:lnTo>
                  <a:pt x="929819" y="6148653"/>
                </a:lnTo>
                <a:lnTo>
                  <a:pt x="965897" y="6164522"/>
                </a:lnTo>
                <a:lnTo>
                  <a:pt x="1002671" y="6179513"/>
                </a:lnTo>
                <a:lnTo>
                  <a:pt x="1040130" y="6193633"/>
                </a:lnTo>
                <a:lnTo>
                  <a:pt x="1078260" y="6206887"/>
                </a:lnTo>
                <a:lnTo>
                  <a:pt x="1117050" y="6219284"/>
                </a:lnTo>
                <a:lnTo>
                  <a:pt x="1156488" y="6230831"/>
                </a:lnTo>
                <a:lnTo>
                  <a:pt x="1196563" y="6241533"/>
                </a:lnTo>
                <a:lnTo>
                  <a:pt x="1237262" y="6251399"/>
                </a:lnTo>
                <a:lnTo>
                  <a:pt x="1278572" y="6260435"/>
                </a:lnTo>
                <a:lnTo>
                  <a:pt x="1320483" y="6268649"/>
                </a:lnTo>
                <a:lnTo>
                  <a:pt x="1362983" y="6276046"/>
                </a:lnTo>
                <a:lnTo>
                  <a:pt x="1406058" y="6282635"/>
                </a:lnTo>
                <a:lnTo>
                  <a:pt x="1449698" y="6288422"/>
                </a:lnTo>
                <a:lnTo>
                  <a:pt x="1493891" y="6293414"/>
                </a:lnTo>
                <a:lnTo>
                  <a:pt x="1538624" y="6297618"/>
                </a:lnTo>
                <a:lnTo>
                  <a:pt x="1583885" y="6301041"/>
                </a:lnTo>
                <a:lnTo>
                  <a:pt x="1629662" y="6303690"/>
                </a:lnTo>
                <a:lnTo>
                  <a:pt x="1675945" y="6305572"/>
                </a:lnTo>
                <a:lnTo>
                  <a:pt x="1722719" y="6306694"/>
                </a:lnTo>
                <a:lnTo>
                  <a:pt x="1769974" y="6307063"/>
                </a:lnTo>
                <a:lnTo>
                  <a:pt x="1817698" y="6306686"/>
                </a:lnTo>
                <a:lnTo>
                  <a:pt x="1865879" y="6305569"/>
                </a:lnTo>
                <a:lnTo>
                  <a:pt x="1914504" y="6303721"/>
                </a:lnTo>
                <a:lnTo>
                  <a:pt x="1963562" y="6301147"/>
                </a:lnTo>
                <a:lnTo>
                  <a:pt x="2013041" y="6297856"/>
                </a:lnTo>
                <a:lnTo>
                  <a:pt x="2062928" y="6293853"/>
                </a:lnTo>
                <a:lnTo>
                  <a:pt x="2113212" y="6289146"/>
                </a:lnTo>
                <a:lnTo>
                  <a:pt x="2163881" y="6283741"/>
                </a:lnTo>
                <a:lnTo>
                  <a:pt x="2214923" y="6277646"/>
                </a:lnTo>
                <a:lnTo>
                  <a:pt x="2266326" y="6270868"/>
                </a:lnTo>
                <a:lnTo>
                  <a:pt x="2318078" y="6263414"/>
                </a:lnTo>
                <a:lnTo>
                  <a:pt x="2370166" y="6255290"/>
                </a:lnTo>
                <a:lnTo>
                  <a:pt x="2422580" y="6246504"/>
                </a:lnTo>
                <a:lnTo>
                  <a:pt x="2475307" y="6237062"/>
                </a:lnTo>
                <a:lnTo>
                  <a:pt x="2528335" y="6226972"/>
                </a:lnTo>
                <a:lnTo>
                  <a:pt x="2581652" y="6216241"/>
                </a:lnTo>
                <a:lnTo>
                  <a:pt x="2635246" y="6204875"/>
                </a:lnTo>
                <a:lnTo>
                  <a:pt x="2689105" y="6192881"/>
                </a:lnTo>
                <a:lnTo>
                  <a:pt x="2743218" y="6180267"/>
                </a:lnTo>
                <a:lnTo>
                  <a:pt x="2797572" y="6167040"/>
                </a:lnTo>
                <a:lnTo>
                  <a:pt x="2906955" y="6138771"/>
                </a:lnTo>
                <a:lnTo>
                  <a:pt x="3017160" y="6108132"/>
                </a:lnTo>
                <a:lnTo>
                  <a:pt x="3128090" y="6075179"/>
                </a:lnTo>
                <a:lnTo>
                  <a:pt x="3239651" y="6039966"/>
                </a:lnTo>
                <a:lnTo>
                  <a:pt x="3351745" y="6002550"/>
                </a:lnTo>
                <a:lnTo>
                  <a:pt x="3407963" y="5983033"/>
                </a:lnTo>
                <a:lnTo>
                  <a:pt x="3407963" y="0"/>
                </a:lnTo>
                <a:close/>
              </a:path>
            </a:pathLst>
          </a:custGeom>
          <a:solidFill>
            <a:srgbClr val="B2D235"/>
          </a:solidFill>
        </p:spPr>
        <p:txBody>
          <a:bodyPr wrap="square" lIns="0" tIns="0" rIns="0" bIns="0" rtlCol="0"/>
          <a:lstStyle/>
          <a:p>
            <a:endParaRPr/>
          </a:p>
        </p:txBody>
      </p:sp>
      <p:sp>
        <p:nvSpPr>
          <p:cNvPr id="10" name="object 4">
            <a:extLst>
              <a:ext uri="{FF2B5EF4-FFF2-40B4-BE49-F238E27FC236}">
                <a16:creationId xmlns:a16="http://schemas.microsoft.com/office/drawing/2014/main" id="{03E6EFC9-0C28-8F4E-A89B-414E2909E3E8}"/>
              </a:ext>
            </a:extLst>
          </p:cNvPr>
          <p:cNvSpPr/>
          <p:nvPr/>
        </p:nvSpPr>
        <p:spPr>
          <a:xfrm>
            <a:off x="7097769" y="3292614"/>
            <a:ext cx="5094148" cy="3560026"/>
          </a:xfrm>
          <a:custGeom>
            <a:avLst/>
            <a:gdLst/>
            <a:ahLst/>
            <a:cxnLst/>
            <a:rect l="l" t="t" r="r" b="b"/>
            <a:pathLst>
              <a:path w="1651000" h="1153795">
                <a:moveTo>
                  <a:pt x="1650948" y="0"/>
                </a:moveTo>
                <a:lnTo>
                  <a:pt x="1576453" y="1892"/>
                </a:lnTo>
                <a:lnTo>
                  <a:pt x="1530416" y="4717"/>
                </a:lnTo>
                <a:lnTo>
                  <a:pt x="1483726" y="8714"/>
                </a:lnTo>
                <a:lnTo>
                  <a:pt x="1436465" y="13854"/>
                </a:lnTo>
                <a:lnTo>
                  <a:pt x="1388713" y="20113"/>
                </a:lnTo>
                <a:lnTo>
                  <a:pt x="1340550" y="27463"/>
                </a:lnTo>
                <a:lnTo>
                  <a:pt x="1292057" y="35878"/>
                </a:lnTo>
                <a:lnTo>
                  <a:pt x="1243315" y="45332"/>
                </a:lnTo>
                <a:lnTo>
                  <a:pt x="1194403" y="55798"/>
                </a:lnTo>
                <a:lnTo>
                  <a:pt x="1145403" y="67249"/>
                </a:lnTo>
                <a:lnTo>
                  <a:pt x="1096395" y="79659"/>
                </a:lnTo>
                <a:lnTo>
                  <a:pt x="1047459" y="93002"/>
                </a:lnTo>
                <a:lnTo>
                  <a:pt x="998676" y="107251"/>
                </a:lnTo>
                <a:lnTo>
                  <a:pt x="950126" y="122380"/>
                </a:lnTo>
                <a:lnTo>
                  <a:pt x="901890" y="138361"/>
                </a:lnTo>
                <a:lnTo>
                  <a:pt x="854049" y="155169"/>
                </a:lnTo>
                <a:lnTo>
                  <a:pt x="806682" y="172777"/>
                </a:lnTo>
                <a:lnTo>
                  <a:pt x="759871" y="191159"/>
                </a:lnTo>
                <a:lnTo>
                  <a:pt x="713695" y="210288"/>
                </a:lnTo>
                <a:lnTo>
                  <a:pt x="668236" y="230137"/>
                </a:lnTo>
                <a:lnTo>
                  <a:pt x="623574" y="250681"/>
                </a:lnTo>
                <a:lnTo>
                  <a:pt x="579788" y="271892"/>
                </a:lnTo>
                <a:lnTo>
                  <a:pt x="536961" y="293744"/>
                </a:lnTo>
                <a:lnTo>
                  <a:pt x="495172" y="316211"/>
                </a:lnTo>
                <a:lnTo>
                  <a:pt x="454502" y="339266"/>
                </a:lnTo>
                <a:lnTo>
                  <a:pt x="415031" y="362882"/>
                </a:lnTo>
                <a:lnTo>
                  <a:pt x="376840" y="387034"/>
                </a:lnTo>
                <a:lnTo>
                  <a:pt x="340009" y="411694"/>
                </a:lnTo>
                <a:lnTo>
                  <a:pt x="304618" y="436836"/>
                </a:lnTo>
                <a:lnTo>
                  <a:pt x="270750" y="462435"/>
                </a:lnTo>
                <a:lnTo>
                  <a:pt x="238482" y="488462"/>
                </a:lnTo>
                <a:lnTo>
                  <a:pt x="207897" y="514892"/>
                </a:lnTo>
                <a:lnTo>
                  <a:pt x="179075" y="541698"/>
                </a:lnTo>
                <a:lnTo>
                  <a:pt x="152096" y="568853"/>
                </a:lnTo>
                <a:lnTo>
                  <a:pt x="103989" y="624108"/>
                </a:lnTo>
                <a:lnTo>
                  <a:pt x="64222" y="680443"/>
                </a:lnTo>
                <a:lnTo>
                  <a:pt x="33437" y="737647"/>
                </a:lnTo>
                <a:lnTo>
                  <a:pt x="12278" y="795508"/>
                </a:lnTo>
                <a:lnTo>
                  <a:pt x="1391" y="853813"/>
                </a:lnTo>
                <a:lnTo>
                  <a:pt x="0" y="883067"/>
                </a:lnTo>
                <a:lnTo>
                  <a:pt x="1132" y="928341"/>
                </a:lnTo>
                <a:lnTo>
                  <a:pt x="4490" y="973382"/>
                </a:lnTo>
                <a:lnTo>
                  <a:pt x="10017" y="1018144"/>
                </a:lnTo>
                <a:lnTo>
                  <a:pt x="17655" y="1062579"/>
                </a:lnTo>
                <a:lnTo>
                  <a:pt x="27346" y="1106639"/>
                </a:lnTo>
                <a:lnTo>
                  <a:pt x="39034" y="1150277"/>
                </a:lnTo>
                <a:lnTo>
                  <a:pt x="40020" y="1153400"/>
                </a:lnTo>
                <a:lnTo>
                  <a:pt x="1650948" y="1153400"/>
                </a:lnTo>
                <a:lnTo>
                  <a:pt x="1650948" y="0"/>
                </a:lnTo>
                <a:close/>
              </a:path>
            </a:pathLst>
          </a:custGeom>
          <a:solidFill>
            <a:srgbClr val="33A3DC"/>
          </a:solidFill>
        </p:spPr>
        <p:txBody>
          <a:bodyPr wrap="square" lIns="0" tIns="0" rIns="0" bIns="0" rtlCol="0"/>
          <a:lstStyle/>
          <a:p>
            <a:endParaRPr/>
          </a:p>
        </p:txBody>
      </p:sp>
      <p:pic>
        <p:nvPicPr>
          <p:cNvPr id="12" name="Image 11">
            <a:extLst>
              <a:ext uri="{FF2B5EF4-FFF2-40B4-BE49-F238E27FC236}">
                <a16:creationId xmlns:a16="http://schemas.microsoft.com/office/drawing/2014/main" id="{51DD6D96-D139-4EA7-8F2B-E1CD89C3907A}"/>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3716731" y="4358051"/>
            <a:ext cx="2892444" cy="2164480"/>
          </a:xfrm>
          <a:prstGeom prst="rect">
            <a:avLst/>
          </a:prstGeom>
        </p:spPr>
      </p:pic>
    </p:spTree>
    <p:extLst>
      <p:ext uri="{BB962C8B-B14F-4D97-AF65-F5344CB8AC3E}">
        <p14:creationId xmlns:p14="http://schemas.microsoft.com/office/powerpoint/2010/main" val="4220836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5D464D1F-CCE9-3D40-AF45-7DFA98FA2207}"/>
              </a:ext>
            </a:extLst>
          </p:cNvPr>
          <p:cNvSpPr txBox="1">
            <a:spLocks/>
          </p:cNvSpPr>
          <p:nvPr/>
        </p:nvSpPr>
        <p:spPr>
          <a:xfrm>
            <a:off x="431637" y="3734448"/>
            <a:ext cx="8195401" cy="538609"/>
          </a:xfrm>
          <a:prstGeom prst="rect">
            <a:avLst/>
          </a:prstGeom>
        </p:spPr>
        <p:txBody>
          <a:bodyPr vert="horz" wrap="square" lIns="0" tIns="12700"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12700" algn="l">
              <a:lnSpc>
                <a:spcPts val="4100"/>
              </a:lnSpc>
              <a:spcBef>
                <a:spcPts val="100"/>
              </a:spcBef>
              <a:tabLst>
                <a:tab pos="2126615" algn="l"/>
              </a:tabLst>
            </a:pPr>
            <a:r>
              <a:rPr lang="fr-FR" sz="3500" b="1" dirty="0">
                <a:solidFill>
                  <a:srgbClr val="003399"/>
                </a:solidFill>
                <a:latin typeface="+mn-lt"/>
                <a:cs typeface="Calibri" panose="020F0502020204030204" pitchFamily="34" charset="0"/>
              </a:rPr>
              <a:t>Remplissage du Dossier Technique</a:t>
            </a:r>
          </a:p>
        </p:txBody>
      </p:sp>
      <p:pic>
        <p:nvPicPr>
          <p:cNvPr id="8" name="Image 7">
            <a:extLst>
              <a:ext uri="{FF2B5EF4-FFF2-40B4-BE49-F238E27FC236}">
                <a16:creationId xmlns:a16="http://schemas.microsoft.com/office/drawing/2014/main" id="{33450E07-82BC-124E-9B0C-F9779F7DD5E5}"/>
              </a:ext>
            </a:extLst>
          </p:cNvPr>
          <p:cNvPicPr>
            <a:picLocks noChangeAspect="1"/>
          </p:cNvPicPr>
          <p:nvPr/>
        </p:nvPicPr>
        <p:blipFill>
          <a:blip r:embed="rId3"/>
          <a:stretch>
            <a:fillRect/>
          </a:stretch>
        </p:blipFill>
        <p:spPr>
          <a:xfrm>
            <a:off x="707299" y="688966"/>
            <a:ext cx="2795700" cy="741716"/>
          </a:xfrm>
          <a:prstGeom prst="rect">
            <a:avLst/>
          </a:prstGeom>
        </p:spPr>
      </p:pic>
      <p:sp>
        <p:nvSpPr>
          <p:cNvPr id="9" name="object 4">
            <a:extLst>
              <a:ext uri="{FF2B5EF4-FFF2-40B4-BE49-F238E27FC236}">
                <a16:creationId xmlns:a16="http://schemas.microsoft.com/office/drawing/2014/main" id="{0B948F33-505B-4C4C-B154-977ACC6C0309}"/>
              </a:ext>
            </a:extLst>
          </p:cNvPr>
          <p:cNvSpPr/>
          <p:nvPr/>
        </p:nvSpPr>
        <p:spPr>
          <a:xfrm>
            <a:off x="8621823" y="5"/>
            <a:ext cx="3570177" cy="6607521"/>
          </a:xfrm>
          <a:custGeom>
            <a:avLst/>
            <a:gdLst/>
            <a:ahLst/>
            <a:cxnLst/>
            <a:rect l="l" t="t" r="r" b="b"/>
            <a:pathLst>
              <a:path w="3408045" h="6307455">
                <a:moveTo>
                  <a:pt x="3407963" y="0"/>
                </a:moveTo>
                <a:lnTo>
                  <a:pt x="1370299" y="0"/>
                </a:lnTo>
                <a:lnTo>
                  <a:pt x="1342660" y="35876"/>
                </a:lnTo>
                <a:lnTo>
                  <a:pt x="1315219" y="72256"/>
                </a:lnTo>
                <a:lnTo>
                  <a:pt x="1287979" y="109129"/>
                </a:lnTo>
                <a:lnTo>
                  <a:pt x="1260942" y="146487"/>
                </a:lnTo>
                <a:lnTo>
                  <a:pt x="1234112" y="184322"/>
                </a:lnTo>
                <a:lnTo>
                  <a:pt x="1207490" y="222625"/>
                </a:lnTo>
                <a:lnTo>
                  <a:pt x="1181081" y="261386"/>
                </a:lnTo>
                <a:lnTo>
                  <a:pt x="1154886" y="300598"/>
                </a:lnTo>
                <a:lnTo>
                  <a:pt x="1128908" y="340250"/>
                </a:lnTo>
                <a:lnTo>
                  <a:pt x="1103150" y="380336"/>
                </a:lnTo>
                <a:lnTo>
                  <a:pt x="1077615" y="420845"/>
                </a:lnTo>
                <a:lnTo>
                  <a:pt x="1052306" y="461769"/>
                </a:lnTo>
                <a:lnTo>
                  <a:pt x="1027225" y="503099"/>
                </a:lnTo>
                <a:lnTo>
                  <a:pt x="1002376" y="544827"/>
                </a:lnTo>
                <a:lnTo>
                  <a:pt x="977760" y="586943"/>
                </a:lnTo>
                <a:lnTo>
                  <a:pt x="953382" y="629440"/>
                </a:lnTo>
                <a:lnTo>
                  <a:pt x="929242" y="672308"/>
                </a:lnTo>
                <a:lnTo>
                  <a:pt x="905345" y="715538"/>
                </a:lnTo>
                <a:lnTo>
                  <a:pt x="881693" y="759121"/>
                </a:lnTo>
                <a:lnTo>
                  <a:pt x="858289" y="803050"/>
                </a:lnTo>
                <a:lnTo>
                  <a:pt x="835135" y="847314"/>
                </a:lnTo>
                <a:lnTo>
                  <a:pt x="812235" y="891906"/>
                </a:lnTo>
                <a:lnTo>
                  <a:pt x="789591" y="936817"/>
                </a:lnTo>
                <a:lnTo>
                  <a:pt x="767206" y="982037"/>
                </a:lnTo>
                <a:lnTo>
                  <a:pt x="745083" y="1027558"/>
                </a:lnTo>
                <a:lnTo>
                  <a:pt x="723224" y="1073372"/>
                </a:lnTo>
                <a:lnTo>
                  <a:pt x="701632" y="1119469"/>
                </a:lnTo>
                <a:lnTo>
                  <a:pt x="680310" y="1165841"/>
                </a:lnTo>
                <a:lnTo>
                  <a:pt x="659261" y="1212478"/>
                </a:lnTo>
                <a:lnTo>
                  <a:pt x="638488" y="1259373"/>
                </a:lnTo>
                <a:lnTo>
                  <a:pt x="617993" y="1306516"/>
                </a:lnTo>
                <a:lnTo>
                  <a:pt x="597779" y="1353899"/>
                </a:lnTo>
                <a:lnTo>
                  <a:pt x="577849" y="1401513"/>
                </a:lnTo>
                <a:lnTo>
                  <a:pt x="558206" y="1449349"/>
                </a:lnTo>
                <a:lnTo>
                  <a:pt x="538852" y="1497398"/>
                </a:lnTo>
                <a:lnTo>
                  <a:pt x="519790" y="1545651"/>
                </a:lnTo>
                <a:lnTo>
                  <a:pt x="501023" y="1594101"/>
                </a:lnTo>
                <a:lnTo>
                  <a:pt x="482554" y="1642737"/>
                </a:lnTo>
                <a:lnTo>
                  <a:pt x="464386" y="1691552"/>
                </a:lnTo>
                <a:lnTo>
                  <a:pt x="446520" y="1740536"/>
                </a:lnTo>
                <a:lnTo>
                  <a:pt x="428961" y="1789681"/>
                </a:lnTo>
                <a:lnTo>
                  <a:pt x="411711" y="1838978"/>
                </a:lnTo>
                <a:lnTo>
                  <a:pt x="394772" y="1888418"/>
                </a:lnTo>
                <a:lnTo>
                  <a:pt x="378148" y="1937993"/>
                </a:lnTo>
                <a:lnTo>
                  <a:pt x="361840" y="1987693"/>
                </a:lnTo>
                <a:lnTo>
                  <a:pt x="345853" y="2037510"/>
                </a:lnTo>
                <a:lnTo>
                  <a:pt x="330188" y="2087435"/>
                </a:lnTo>
                <a:lnTo>
                  <a:pt x="314849" y="2137460"/>
                </a:lnTo>
                <a:lnTo>
                  <a:pt x="299838" y="2187575"/>
                </a:lnTo>
                <a:lnTo>
                  <a:pt x="285158" y="2237771"/>
                </a:lnTo>
                <a:lnTo>
                  <a:pt x="270812" y="2288041"/>
                </a:lnTo>
                <a:lnTo>
                  <a:pt x="256803" y="2338375"/>
                </a:lnTo>
                <a:lnTo>
                  <a:pt x="243132" y="2388765"/>
                </a:lnTo>
                <a:lnTo>
                  <a:pt x="229804" y="2439201"/>
                </a:lnTo>
                <a:lnTo>
                  <a:pt x="216821" y="2489675"/>
                </a:lnTo>
                <a:lnTo>
                  <a:pt x="204186" y="2540179"/>
                </a:lnTo>
                <a:lnTo>
                  <a:pt x="191900" y="2590703"/>
                </a:lnTo>
                <a:lnTo>
                  <a:pt x="179968" y="2641238"/>
                </a:lnTo>
                <a:lnTo>
                  <a:pt x="168392" y="2691776"/>
                </a:lnTo>
                <a:lnTo>
                  <a:pt x="157175" y="2742309"/>
                </a:lnTo>
                <a:lnTo>
                  <a:pt x="146319" y="2792827"/>
                </a:lnTo>
                <a:lnTo>
                  <a:pt x="135828" y="2843321"/>
                </a:lnTo>
                <a:lnTo>
                  <a:pt x="125704" y="2893783"/>
                </a:lnTo>
                <a:lnTo>
                  <a:pt x="115949" y="2944204"/>
                </a:lnTo>
                <a:lnTo>
                  <a:pt x="106567" y="2994576"/>
                </a:lnTo>
                <a:lnTo>
                  <a:pt x="97561" y="3044889"/>
                </a:lnTo>
                <a:lnTo>
                  <a:pt x="88932" y="3095134"/>
                </a:lnTo>
                <a:lnTo>
                  <a:pt x="80685" y="3145304"/>
                </a:lnTo>
                <a:lnTo>
                  <a:pt x="72821" y="3195389"/>
                </a:lnTo>
                <a:lnTo>
                  <a:pt x="65344" y="3245380"/>
                </a:lnTo>
                <a:lnTo>
                  <a:pt x="58256" y="3295269"/>
                </a:lnTo>
                <a:lnTo>
                  <a:pt x="51559" y="3345046"/>
                </a:lnTo>
                <a:lnTo>
                  <a:pt x="45258" y="3394704"/>
                </a:lnTo>
                <a:lnTo>
                  <a:pt x="39354" y="3444233"/>
                </a:lnTo>
                <a:lnTo>
                  <a:pt x="33851" y="3493625"/>
                </a:lnTo>
                <a:lnTo>
                  <a:pt x="28751" y="3542871"/>
                </a:lnTo>
                <a:lnTo>
                  <a:pt x="24056" y="3591961"/>
                </a:lnTo>
                <a:lnTo>
                  <a:pt x="19771" y="3640888"/>
                </a:lnTo>
                <a:lnTo>
                  <a:pt x="15896" y="3689642"/>
                </a:lnTo>
                <a:lnTo>
                  <a:pt x="12436" y="3738215"/>
                </a:lnTo>
                <a:lnTo>
                  <a:pt x="9393" y="3786598"/>
                </a:lnTo>
                <a:lnTo>
                  <a:pt x="6770" y="3834783"/>
                </a:lnTo>
                <a:lnTo>
                  <a:pt x="4569" y="3882759"/>
                </a:lnTo>
                <a:lnTo>
                  <a:pt x="2793" y="3930520"/>
                </a:lnTo>
                <a:lnTo>
                  <a:pt x="1446" y="3978055"/>
                </a:lnTo>
                <a:lnTo>
                  <a:pt x="529" y="4025356"/>
                </a:lnTo>
                <a:lnTo>
                  <a:pt x="46" y="4072415"/>
                </a:lnTo>
                <a:lnTo>
                  <a:pt x="0" y="4119222"/>
                </a:lnTo>
                <a:lnTo>
                  <a:pt x="392" y="4165769"/>
                </a:lnTo>
                <a:lnTo>
                  <a:pt x="1226" y="4212047"/>
                </a:lnTo>
                <a:lnTo>
                  <a:pt x="2505" y="4258047"/>
                </a:lnTo>
                <a:lnTo>
                  <a:pt x="4232" y="4303761"/>
                </a:lnTo>
                <a:lnTo>
                  <a:pt x="6409" y="4349180"/>
                </a:lnTo>
                <a:lnTo>
                  <a:pt x="9039" y="4394294"/>
                </a:lnTo>
                <a:lnTo>
                  <a:pt x="12124" y="4439096"/>
                </a:lnTo>
                <a:lnTo>
                  <a:pt x="15669" y="4483576"/>
                </a:lnTo>
                <a:lnTo>
                  <a:pt x="19674" y="4527726"/>
                </a:lnTo>
                <a:lnTo>
                  <a:pt x="24144" y="4571536"/>
                </a:lnTo>
                <a:lnTo>
                  <a:pt x="29080" y="4614999"/>
                </a:lnTo>
                <a:lnTo>
                  <a:pt x="34486" y="4658105"/>
                </a:lnTo>
                <a:lnTo>
                  <a:pt x="40365" y="4700846"/>
                </a:lnTo>
                <a:lnTo>
                  <a:pt x="46719" y="4743213"/>
                </a:lnTo>
                <a:lnTo>
                  <a:pt x="53551" y="4785196"/>
                </a:lnTo>
                <a:lnTo>
                  <a:pt x="60863" y="4826788"/>
                </a:lnTo>
                <a:lnTo>
                  <a:pt x="68659" y="4867979"/>
                </a:lnTo>
                <a:lnTo>
                  <a:pt x="76942" y="4908761"/>
                </a:lnTo>
                <a:lnTo>
                  <a:pt x="85713" y="4949125"/>
                </a:lnTo>
                <a:lnTo>
                  <a:pt x="94976" y="4989063"/>
                </a:lnTo>
                <a:lnTo>
                  <a:pt x="104734" y="5028564"/>
                </a:lnTo>
                <a:lnTo>
                  <a:pt x="114989" y="5067622"/>
                </a:lnTo>
                <a:lnTo>
                  <a:pt x="125745" y="5106226"/>
                </a:lnTo>
                <a:lnTo>
                  <a:pt x="137003" y="5144368"/>
                </a:lnTo>
                <a:lnTo>
                  <a:pt x="148767" y="5182040"/>
                </a:lnTo>
                <a:lnTo>
                  <a:pt x="161040" y="5219232"/>
                </a:lnTo>
                <a:lnTo>
                  <a:pt x="173823" y="5255937"/>
                </a:lnTo>
                <a:lnTo>
                  <a:pt x="187121" y="5292144"/>
                </a:lnTo>
                <a:lnTo>
                  <a:pt x="200936" y="5327845"/>
                </a:lnTo>
                <a:lnTo>
                  <a:pt x="230126" y="5397696"/>
                </a:lnTo>
                <a:lnTo>
                  <a:pt x="261418" y="5465418"/>
                </a:lnTo>
                <a:lnTo>
                  <a:pt x="294831" y="5530943"/>
                </a:lnTo>
                <a:lnTo>
                  <a:pt x="330390" y="5594198"/>
                </a:lnTo>
                <a:lnTo>
                  <a:pt x="368115" y="5655116"/>
                </a:lnTo>
                <a:lnTo>
                  <a:pt x="408030" y="5713624"/>
                </a:lnTo>
                <a:lnTo>
                  <a:pt x="450156" y="5769654"/>
                </a:lnTo>
                <a:lnTo>
                  <a:pt x="494516" y="5823135"/>
                </a:lnTo>
                <a:lnTo>
                  <a:pt x="541131" y="5873996"/>
                </a:lnTo>
                <a:lnTo>
                  <a:pt x="590024" y="5922168"/>
                </a:lnTo>
                <a:lnTo>
                  <a:pt x="641218" y="5967581"/>
                </a:lnTo>
                <a:lnTo>
                  <a:pt x="697764" y="6012380"/>
                </a:lnTo>
                <a:lnTo>
                  <a:pt x="760286" y="6055882"/>
                </a:lnTo>
                <a:lnTo>
                  <a:pt x="792705" y="6076249"/>
                </a:lnTo>
                <a:lnTo>
                  <a:pt x="825880" y="6095703"/>
                </a:lnTo>
                <a:lnTo>
                  <a:pt x="859798" y="6114250"/>
                </a:lnTo>
                <a:lnTo>
                  <a:pt x="894449" y="6131898"/>
                </a:lnTo>
                <a:lnTo>
                  <a:pt x="929819" y="6148653"/>
                </a:lnTo>
                <a:lnTo>
                  <a:pt x="965897" y="6164522"/>
                </a:lnTo>
                <a:lnTo>
                  <a:pt x="1002671" y="6179513"/>
                </a:lnTo>
                <a:lnTo>
                  <a:pt x="1040130" y="6193633"/>
                </a:lnTo>
                <a:lnTo>
                  <a:pt x="1078260" y="6206887"/>
                </a:lnTo>
                <a:lnTo>
                  <a:pt x="1117050" y="6219284"/>
                </a:lnTo>
                <a:lnTo>
                  <a:pt x="1156488" y="6230831"/>
                </a:lnTo>
                <a:lnTo>
                  <a:pt x="1196563" y="6241533"/>
                </a:lnTo>
                <a:lnTo>
                  <a:pt x="1237262" y="6251399"/>
                </a:lnTo>
                <a:lnTo>
                  <a:pt x="1278572" y="6260435"/>
                </a:lnTo>
                <a:lnTo>
                  <a:pt x="1320483" y="6268649"/>
                </a:lnTo>
                <a:lnTo>
                  <a:pt x="1362983" y="6276046"/>
                </a:lnTo>
                <a:lnTo>
                  <a:pt x="1406058" y="6282635"/>
                </a:lnTo>
                <a:lnTo>
                  <a:pt x="1449698" y="6288422"/>
                </a:lnTo>
                <a:lnTo>
                  <a:pt x="1493891" y="6293414"/>
                </a:lnTo>
                <a:lnTo>
                  <a:pt x="1538624" y="6297618"/>
                </a:lnTo>
                <a:lnTo>
                  <a:pt x="1583885" y="6301041"/>
                </a:lnTo>
                <a:lnTo>
                  <a:pt x="1629662" y="6303690"/>
                </a:lnTo>
                <a:lnTo>
                  <a:pt x="1675945" y="6305572"/>
                </a:lnTo>
                <a:lnTo>
                  <a:pt x="1722719" y="6306694"/>
                </a:lnTo>
                <a:lnTo>
                  <a:pt x="1769974" y="6307063"/>
                </a:lnTo>
                <a:lnTo>
                  <a:pt x="1817698" y="6306686"/>
                </a:lnTo>
                <a:lnTo>
                  <a:pt x="1865879" y="6305569"/>
                </a:lnTo>
                <a:lnTo>
                  <a:pt x="1914504" y="6303721"/>
                </a:lnTo>
                <a:lnTo>
                  <a:pt x="1963562" y="6301147"/>
                </a:lnTo>
                <a:lnTo>
                  <a:pt x="2013041" y="6297856"/>
                </a:lnTo>
                <a:lnTo>
                  <a:pt x="2062928" y="6293853"/>
                </a:lnTo>
                <a:lnTo>
                  <a:pt x="2113212" y="6289146"/>
                </a:lnTo>
                <a:lnTo>
                  <a:pt x="2163881" y="6283741"/>
                </a:lnTo>
                <a:lnTo>
                  <a:pt x="2214923" y="6277646"/>
                </a:lnTo>
                <a:lnTo>
                  <a:pt x="2266326" y="6270868"/>
                </a:lnTo>
                <a:lnTo>
                  <a:pt x="2318078" y="6263414"/>
                </a:lnTo>
                <a:lnTo>
                  <a:pt x="2370166" y="6255290"/>
                </a:lnTo>
                <a:lnTo>
                  <a:pt x="2422580" y="6246504"/>
                </a:lnTo>
                <a:lnTo>
                  <a:pt x="2475307" y="6237062"/>
                </a:lnTo>
                <a:lnTo>
                  <a:pt x="2528335" y="6226972"/>
                </a:lnTo>
                <a:lnTo>
                  <a:pt x="2581652" y="6216241"/>
                </a:lnTo>
                <a:lnTo>
                  <a:pt x="2635246" y="6204875"/>
                </a:lnTo>
                <a:lnTo>
                  <a:pt x="2689105" y="6192881"/>
                </a:lnTo>
                <a:lnTo>
                  <a:pt x="2743218" y="6180267"/>
                </a:lnTo>
                <a:lnTo>
                  <a:pt x="2797572" y="6167040"/>
                </a:lnTo>
                <a:lnTo>
                  <a:pt x="2906955" y="6138771"/>
                </a:lnTo>
                <a:lnTo>
                  <a:pt x="3017160" y="6108132"/>
                </a:lnTo>
                <a:lnTo>
                  <a:pt x="3128090" y="6075179"/>
                </a:lnTo>
                <a:lnTo>
                  <a:pt x="3239651" y="6039966"/>
                </a:lnTo>
                <a:lnTo>
                  <a:pt x="3351745" y="6002550"/>
                </a:lnTo>
                <a:lnTo>
                  <a:pt x="3407963" y="5983033"/>
                </a:lnTo>
                <a:lnTo>
                  <a:pt x="3407963" y="0"/>
                </a:lnTo>
                <a:close/>
              </a:path>
            </a:pathLst>
          </a:custGeom>
          <a:solidFill>
            <a:srgbClr val="B2D235"/>
          </a:solidFill>
        </p:spPr>
        <p:txBody>
          <a:bodyPr wrap="square" lIns="0" tIns="0" rIns="0" bIns="0" rtlCol="0"/>
          <a:lstStyle/>
          <a:p>
            <a:endParaRPr/>
          </a:p>
        </p:txBody>
      </p:sp>
      <p:sp>
        <p:nvSpPr>
          <p:cNvPr id="10" name="object 4">
            <a:extLst>
              <a:ext uri="{FF2B5EF4-FFF2-40B4-BE49-F238E27FC236}">
                <a16:creationId xmlns:a16="http://schemas.microsoft.com/office/drawing/2014/main" id="{03E6EFC9-0C28-8F4E-A89B-414E2909E3E8}"/>
              </a:ext>
            </a:extLst>
          </p:cNvPr>
          <p:cNvSpPr/>
          <p:nvPr/>
        </p:nvSpPr>
        <p:spPr>
          <a:xfrm>
            <a:off x="7097769" y="3292614"/>
            <a:ext cx="5094148" cy="3560026"/>
          </a:xfrm>
          <a:custGeom>
            <a:avLst/>
            <a:gdLst/>
            <a:ahLst/>
            <a:cxnLst/>
            <a:rect l="l" t="t" r="r" b="b"/>
            <a:pathLst>
              <a:path w="1651000" h="1153795">
                <a:moveTo>
                  <a:pt x="1650948" y="0"/>
                </a:moveTo>
                <a:lnTo>
                  <a:pt x="1576453" y="1892"/>
                </a:lnTo>
                <a:lnTo>
                  <a:pt x="1530416" y="4717"/>
                </a:lnTo>
                <a:lnTo>
                  <a:pt x="1483726" y="8714"/>
                </a:lnTo>
                <a:lnTo>
                  <a:pt x="1436465" y="13854"/>
                </a:lnTo>
                <a:lnTo>
                  <a:pt x="1388713" y="20113"/>
                </a:lnTo>
                <a:lnTo>
                  <a:pt x="1340550" y="27463"/>
                </a:lnTo>
                <a:lnTo>
                  <a:pt x="1292057" y="35878"/>
                </a:lnTo>
                <a:lnTo>
                  <a:pt x="1243315" y="45332"/>
                </a:lnTo>
                <a:lnTo>
                  <a:pt x="1194403" y="55798"/>
                </a:lnTo>
                <a:lnTo>
                  <a:pt x="1145403" y="67249"/>
                </a:lnTo>
                <a:lnTo>
                  <a:pt x="1096395" y="79659"/>
                </a:lnTo>
                <a:lnTo>
                  <a:pt x="1047459" y="93002"/>
                </a:lnTo>
                <a:lnTo>
                  <a:pt x="998676" y="107251"/>
                </a:lnTo>
                <a:lnTo>
                  <a:pt x="950126" y="122380"/>
                </a:lnTo>
                <a:lnTo>
                  <a:pt x="901890" y="138361"/>
                </a:lnTo>
                <a:lnTo>
                  <a:pt x="854049" y="155169"/>
                </a:lnTo>
                <a:lnTo>
                  <a:pt x="806682" y="172777"/>
                </a:lnTo>
                <a:lnTo>
                  <a:pt x="759871" y="191159"/>
                </a:lnTo>
                <a:lnTo>
                  <a:pt x="713695" y="210288"/>
                </a:lnTo>
                <a:lnTo>
                  <a:pt x="668236" y="230137"/>
                </a:lnTo>
                <a:lnTo>
                  <a:pt x="623574" y="250681"/>
                </a:lnTo>
                <a:lnTo>
                  <a:pt x="579788" y="271892"/>
                </a:lnTo>
                <a:lnTo>
                  <a:pt x="536961" y="293744"/>
                </a:lnTo>
                <a:lnTo>
                  <a:pt x="495172" y="316211"/>
                </a:lnTo>
                <a:lnTo>
                  <a:pt x="454502" y="339266"/>
                </a:lnTo>
                <a:lnTo>
                  <a:pt x="415031" y="362882"/>
                </a:lnTo>
                <a:lnTo>
                  <a:pt x="376840" y="387034"/>
                </a:lnTo>
                <a:lnTo>
                  <a:pt x="340009" y="411694"/>
                </a:lnTo>
                <a:lnTo>
                  <a:pt x="304618" y="436836"/>
                </a:lnTo>
                <a:lnTo>
                  <a:pt x="270750" y="462435"/>
                </a:lnTo>
                <a:lnTo>
                  <a:pt x="238482" y="488462"/>
                </a:lnTo>
                <a:lnTo>
                  <a:pt x="207897" y="514892"/>
                </a:lnTo>
                <a:lnTo>
                  <a:pt x="179075" y="541698"/>
                </a:lnTo>
                <a:lnTo>
                  <a:pt x="152096" y="568853"/>
                </a:lnTo>
                <a:lnTo>
                  <a:pt x="103989" y="624108"/>
                </a:lnTo>
                <a:lnTo>
                  <a:pt x="64222" y="680443"/>
                </a:lnTo>
                <a:lnTo>
                  <a:pt x="33437" y="737647"/>
                </a:lnTo>
                <a:lnTo>
                  <a:pt x="12278" y="795508"/>
                </a:lnTo>
                <a:lnTo>
                  <a:pt x="1391" y="853813"/>
                </a:lnTo>
                <a:lnTo>
                  <a:pt x="0" y="883067"/>
                </a:lnTo>
                <a:lnTo>
                  <a:pt x="1132" y="928341"/>
                </a:lnTo>
                <a:lnTo>
                  <a:pt x="4490" y="973382"/>
                </a:lnTo>
                <a:lnTo>
                  <a:pt x="10017" y="1018144"/>
                </a:lnTo>
                <a:lnTo>
                  <a:pt x="17655" y="1062579"/>
                </a:lnTo>
                <a:lnTo>
                  <a:pt x="27346" y="1106639"/>
                </a:lnTo>
                <a:lnTo>
                  <a:pt x="39034" y="1150277"/>
                </a:lnTo>
                <a:lnTo>
                  <a:pt x="40020" y="1153400"/>
                </a:lnTo>
                <a:lnTo>
                  <a:pt x="1650948" y="1153400"/>
                </a:lnTo>
                <a:lnTo>
                  <a:pt x="1650948" y="0"/>
                </a:lnTo>
                <a:close/>
              </a:path>
            </a:pathLst>
          </a:custGeom>
          <a:solidFill>
            <a:srgbClr val="33A3DC"/>
          </a:solidFill>
        </p:spPr>
        <p:txBody>
          <a:bodyPr wrap="square" lIns="0" tIns="0" rIns="0" bIns="0" rtlCol="0"/>
          <a:lstStyle/>
          <a:p>
            <a:endParaRPr/>
          </a:p>
        </p:txBody>
      </p:sp>
      <p:pic>
        <p:nvPicPr>
          <p:cNvPr id="7" name="Image 6">
            <a:extLst>
              <a:ext uri="{FF2B5EF4-FFF2-40B4-BE49-F238E27FC236}">
                <a16:creationId xmlns:a16="http://schemas.microsoft.com/office/drawing/2014/main" id="{F11863E6-4C4C-4BD5-8097-DBCAFD3298C6}"/>
              </a:ext>
            </a:extLst>
          </p:cNvPr>
          <p:cNvPicPr>
            <a:picLocks noChangeAspect="1"/>
          </p:cNvPicPr>
          <p:nvPr/>
        </p:nvPicPr>
        <p:blipFill rotWithShape="1">
          <a:blip r:embed="rId4"/>
          <a:srcRect l="9023" t="6112" b="5917"/>
          <a:stretch/>
        </p:blipFill>
        <p:spPr>
          <a:xfrm>
            <a:off x="4982666" y="583607"/>
            <a:ext cx="2877130" cy="2488090"/>
          </a:xfrm>
          <a:prstGeom prst="rect">
            <a:avLst/>
          </a:prstGeom>
        </p:spPr>
      </p:pic>
    </p:spTree>
    <p:extLst>
      <p:ext uri="{BB962C8B-B14F-4D97-AF65-F5344CB8AC3E}">
        <p14:creationId xmlns:p14="http://schemas.microsoft.com/office/powerpoint/2010/main" val="3686559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595EA-01BF-E64B-A598-6BDFDB412E1D}"/>
              </a:ext>
            </a:extLst>
          </p:cNvPr>
          <p:cNvSpPr>
            <a:spLocks noGrp="1"/>
          </p:cNvSpPr>
          <p:nvPr>
            <p:ph type="title"/>
          </p:nvPr>
        </p:nvSpPr>
        <p:spPr>
          <a:xfrm>
            <a:off x="3649941" y="170348"/>
            <a:ext cx="7322859" cy="592654"/>
          </a:xfrm>
        </p:spPr>
        <p:txBody>
          <a:bodyPr>
            <a:normAutofit/>
          </a:bodyPr>
          <a:lstStyle/>
          <a:p>
            <a:pPr algn="ctr"/>
            <a:r>
              <a:rPr lang="fr-FR" dirty="0">
                <a:solidFill>
                  <a:srgbClr val="003399"/>
                </a:solidFill>
                <a:latin typeface="+mn-lt"/>
              </a:rPr>
              <a:t>Remplissage du Dossier Technique</a:t>
            </a:r>
          </a:p>
        </p:txBody>
      </p:sp>
      <p:sp>
        <p:nvSpPr>
          <p:cNvPr id="6" name="Espace réservé de la date 4">
            <a:extLst>
              <a:ext uri="{FF2B5EF4-FFF2-40B4-BE49-F238E27FC236}">
                <a16:creationId xmlns:a16="http://schemas.microsoft.com/office/drawing/2014/main" id="{85515991-C698-D24D-ADEC-EBFA8F7773FA}"/>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
        <p:nvSpPr>
          <p:cNvPr id="3" name="Espace réservé du numéro de diapositive 2">
            <a:extLst>
              <a:ext uri="{FF2B5EF4-FFF2-40B4-BE49-F238E27FC236}">
                <a16:creationId xmlns:a16="http://schemas.microsoft.com/office/drawing/2014/main" id="{3466196F-5506-49D6-BF1C-C4AE5632E5D9}"/>
              </a:ext>
            </a:extLst>
          </p:cNvPr>
          <p:cNvSpPr>
            <a:spLocks noGrp="1"/>
          </p:cNvSpPr>
          <p:nvPr>
            <p:ph type="sldNum" sz="quarter" idx="12"/>
          </p:nvPr>
        </p:nvSpPr>
        <p:spPr>
          <a:xfrm>
            <a:off x="9146625" y="6356350"/>
            <a:ext cx="2743200" cy="365125"/>
          </a:xfrm>
        </p:spPr>
        <p:txBody>
          <a:bodyPr/>
          <a:lstStyle/>
          <a:p>
            <a:fld id="{D728807F-BD93-D64B-9099-5FE20F045F70}" type="slidenum">
              <a:rPr lang="fr-FR" smtClean="0">
                <a:solidFill>
                  <a:schemeClr val="tx1"/>
                </a:solidFill>
              </a:rPr>
              <a:t>11</a:t>
            </a:fld>
            <a:endParaRPr lang="fr-FR" dirty="0">
              <a:solidFill>
                <a:schemeClr val="tx1"/>
              </a:solidFill>
            </a:endParaRPr>
          </a:p>
        </p:txBody>
      </p:sp>
      <p:sp>
        <p:nvSpPr>
          <p:cNvPr id="30" name="Espace réservé du contenu 3">
            <a:extLst>
              <a:ext uri="{FF2B5EF4-FFF2-40B4-BE49-F238E27FC236}">
                <a16:creationId xmlns:a16="http://schemas.microsoft.com/office/drawing/2014/main" id="{75CF5FC7-FF44-4B8D-A304-62DF789FD17F}"/>
              </a:ext>
            </a:extLst>
          </p:cNvPr>
          <p:cNvSpPr txBox="1">
            <a:spLocks/>
          </p:cNvSpPr>
          <p:nvPr/>
        </p:nvSpPr>
        <p:spPr>
          <a:xfrm>
            <a:off x="1321900" y="1102031"/>
            <a:ext cx="9980414" cy="49152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Gotham Book" pitchFamily="2"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500" b="1" dirty="0">
                <a:solidFill>
                  <a:schemeClr val="accent1"/>
                </a:solidFill>
                <a:latin typeface="+mn-lt"/>
              </a:rPr>
              <a:t>Le Dossier Technique est vérifié par le CONSUEL :</a:t>
            </a:r>
            <a:endParaRPr lang="fr-FR" sz="1100" dirty="0">
              <a:latin typeface="+mn-lt"/>
            </a:endParaRPr>
          </a:p>
          <a:p>
            <a:pPr marL="342900" indent="-342900">
              <a:buFont typeface="Wingdings" panose="05000000000000000000" pitchFamily="2" charset="2"/>
              <a:buChar char="Ø"/>
            </a:pPr>
            <a:r>
              <a:rPr lang="fr-FR" sz="2400" dirty="0">
                <a:latin typeface="+mn-lt"/>
              </a:rPr>
              <a:t>Dès sa réception : cohérence et remplissage / schéma / certificat de découplage de l’onduleur  </a:t>
            </a:r>
          </a:p>
          <a:p>
            <a:pPr marL="342900" indent="-342900">
              <a:buFont typeface="Wingdings" panose="05000000000000000000" pitchFamily="2" charset="2"/>
              <a:buChar char="Ø"/>
            </a:pPr>
            <a:r>
              <a:rPr lang="fr-FR" sz="2400" dirty="0">
                <a:latin typeface="+mn-lt"/>
              </a:rPr>
              <a:t>Lors de la visite : adéquation avec le matériel installé </a:t>
            </a:r>
          </a:p>
          <a:p>
            <a:endParaRPr lang="fr-FR" sz="800" dirty="0">
              <a:latin typeface="+mn-lt"/>
            </a:endParaRPr>
          </a:p>
        </p:txBody>
      </p:sp>
      <p:sp>
        <p:nvSpPr>
          <p:cNvPr id="4" name="Espace réservé du pied de page 3">
            <a:extLst>
              <a:ext uri="{FF2B5EF4-FFF2-40B4-BE49-F238E27FC236}">
                <a16:creationId xmlns:a16="http://schemas.microsoft.com/office/drawing/2014/main" id="{A8068E31-7526-47BF-85E0-B781256A81C3}"/>
              </a:ext>
            </a:extLst>
          </p:cNvPr>
          <p:cNvSpPr>
            <a:spLocks noGrp="1"/>
          </p:cNvSpPr>
          <p:nvPr>
            <p:ph type="ftr" sz="quarter" idx="11"/>
          </p:nvPr>
        </p:nvSpPr>
        <p:spPr/>
        <p:txBody>
          <a:bodyPr/>
          <a:lstStyle/>
          <a:p>
            <a:r>
              <a:rPr lang="fr-FR"/>
              <a:t>Installations PV </a:t>
            </a:r>
          </a:p>
        </p:txBody>
      </p:sp>
      <p:pic>
        <p:nvPicPr>
          <p:cNvPr id="8" name="Image 7">
            <a:extLst>
              <a:ext uri="{FF2B5EF4-FFF2-40B4-BE49-F238E27FC236}">
                <a16:creationId xmlns:a16="http://schemas.microsoft.com/office/drawing/2014/main" id="{98392322-B4EA-437D-B262-A14517390FFE}"/>
              </a:ext>
            </a:extLst>
          </p:cNvPr>
          <p:cNvPicPr>
            <a:picLocks noChangeAspect="1"/>
          </p:cNvPicPr>
          <p:nvPr/>
        </p:nvPicPr>
        <p:blipFill rotWithShape="1">
          <a:blip r:embed="rId3"/>
          <a:srcRect l="1494" t="3271" r="852" b="6099"/>
          <a:stretch/>
        </p:blipFill>
        <p:spPr>
          <a:xfrm>
            <a:off x="889686" y="3065088"/>
            <a:ext cx="9243253" cy="26908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012141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25D466-D8F0-421A-973E-71BF540BF6BC}"/>
              </a:ext>
            </a:extLst>
          </p:cNvPr>
          <p:cNvSpPr>
            <a:spLocks noGrp="1"/>
          </p:cNvSpPr>
          <p:nvPr>
            <p:ph type="title"/>
          </p:nvPr>
        </p:nvSpPr>
        <p:spPr>
          <a:xfrm>
            <a:off x="912923" y="747411"/>
            <a:ext cx="10521196" cy="1169353"/>
          </a:xfrm>
        </p:spPr>
        <p:txBody>
          <a:bodyPr>
            <a:normAutofit/>
          </a:bodyPr>
          <a:lstStyle/>
          <a:p>
            <a:r>
              <a:rPr lang="fr-FR" dirty="0">
                <a:solidFill>
                  <a:srgbClr val="003399"/>
                </a:solidFill>
                <a:latin typeface="+mn-lt"/>
              </a:rPr>
              <a:t>Nouveaux dossiers techniques</a:t>
            </a:r>
          </a:p>
        </p:txBody>
      </p:sp>
      <p:sp>
        <p:nvSpPr>
          <p:cNvPr id="4" name="Espace réservé du pied de page 3">
            <a:extLst>
              <a:ext uri="{FF2B5EF4-FFF2-40B4-BE49-F238E27FC236}">
                <a16:creationId xmlns:a16="http://schemas.microsoft.com/office/drawing/2014/main" id="{783C7C4E-15AA-4ABF-BF0F-05460BE0C6E8}"/>
              </a:ext>
            </a:extLst>
          </p:cNvPr>
          <p:cNvSpPr>
            <a:spLocks noGrp="1"/>
          </p:cNvSpPr>
          <p:nvPr>
            <p:ph type="ftr" sz="quarter" idx="11"/>
          </p:nvPr>
        </p:nvSpPr>
        <p:spPr/>
        <p:txBody>
          <a:bodyPr/>
          <a:lstStyle/>
          <a:p>
            <a:r>
              <a:rPr lang="fr-FR"/>
              <a:t>Installations PV </a:t>
            </a:r>
          </a:p>
        </p:txBody>
      </p:sp>
      <p:sp>
        <p:nvSpPr>
          <p:cNvPr id="5" name="Espace réservé du numéro de diapositive 4">
            <a:extLst>
              <a:ext uri="{FF2B5EF4-FFF2-40B4-BE49-F238E27FC236}">
                <a16:creationId xmlns:a16="http://schemas.microsoft.com/office/drawing/2014/main" id="{656B8080-A360-4FB3-8031-C09AAA984ED2}"/>
              </a:ext>
            </a:extLst>
          </p:cNvPr>
          <p:cNvSpPr>
            <a:spLocks noGrp="1"/>
          </p:cNvSpPr>
          <p:nvPr>
            <p:ph type="sldNum" sz="quarter" idx="12"/>
          </p:nvPr>
        </p:nvSpPr>
        <p:spPr/>
        <p:txBody>
          <a:bodyPr/>
          <a:lstStyle/>
          <a:p>
            <a:fld id="{D728807F-BD93-D64B-9099-5FE20F045F70}" type="slidenum">
              <a:rPr lang="fr-FR" smtClean="0"/>
              <a:t>12</a:t>
            </a:fld>
            <a:endParaRPr lang="fr-FR"/>
          </a:p>
        </p:txBody>
      </p:sp>
      <p:sp>
        <p:nvSpPr>
          <p:cNvPr id="6" name="Espace réservé du contenu 5">
            <a:extLst>
              <a:ext uri="{FF2B5EF4-FFF2-40B4-BE49-F238E27FC236}">
                <a16:creationId xmlns:a16="http://schemas.microsoft.com/office/drawing/2014/main" id="{D8BF0F1B-F01E-4FF4-B468-02769DD70A2F}"/>
              </a:ext>
            </a:extLst>
          </p:cNvPr>
          <p:cNvSpPr>
            <a:spLocks noGrp="1"/>
          </p:cNvSpPr>
          <p:nvPr>
            <p:ph idx="13"/>
          </p:nvPr>
        </p:nvSpPr>
        <p:spPr>
          <a:xfrm>
            <a:off x="943732" y="2146481"/>
            <a:ext cx="10829898" cy="1926852"/>
          </a:xfrm>
        </p:spPr>
        <p:txBody>
          <a:bodyPr>
            <a:normAutofit/>
          </a:bodyPr>
          <a:lstStyle/>
          <a:p>
            <a:r>
              <a:rPr lang="fr-FR" sz="2400" dirty="0">
                <a:effectLst>
                  <a:outerShdw blurRad="38100" dist="38100" dir="2700000" algn="tl">
                    <a:srgbClr val="000000">
                      <a:alpha val="43137"/>
                    </a:srgbClr>
                  </a:outerShdw>
                </a:effectLst>
              </a:rPr>
              <a:t>Depuis le 1</a:t>
            </a:r>
            <a:r>
              <a:rPr lang="fr-FR" sz="2400" baseline="30000" dirty="0">
                <a:effectLst>
                  <a:outerShdw blurRad="38100" dist="38100" dir="2700000" algn="tl">
                    <a:srgbClr val="000000">
                      <a:alpha val="43137"/>
                    </a:srgbClr>
                  </a:outerShdw>
                </a:effectLst>
              </a:rPr>
              <a:t>er</a:t>
            </a:r>
            <a:r>
              <a:rPr lang="fr-FR" sz="2400" dirty="0">
                <a:effectLst>
                  <a:outerShdw blurRad="38100" dist="38100" dir="2700000" algn="tl">
                    <a:srgbClr val="000000">
                      <a:alpha val="43137"/>
                    </a:srgbClr>
                  </a:outerShdw>
                </a:effectLst>
              </a:rPr>
              <a:t> mars 2023 des modifications pour :</a:t>
            </a:r>
          </a:p>
          <a:p>
            <a:pPr marL="285750" indent="-285750">
              <a:buFont typeface="Wingdings" panose="05000000000000000000" pitchFamily="2" charset="2"/>
              <a:buChar char="Ø"/>
            </a:pPr>
            <a:r>
              <a:rPr lang="fr-FR" sz="2400" dirty="0"/>
              <a:t>Tenir compte des remontées des installateurs</a:t>
            </a:r>
          </a:p>
          <a:p>
            <a:pPr marL="285750" indent="-285750">
              <a:buFont typeface="Wingdings" panose="05000000000000000000" pitchFamily="2" charset="2"/>
              <a:buChar char="Ø"/>
            </a:pPr>
            <a:r>
              <a:rPr lang="fr-FR" sz="2400" dirty="0"/>
              <a:t>Suivre l’évolution des installations et matériels</a:t>
            </a:r>
          </a:p>
          <a:p>
            <a:pPr marL="285750" indent="-285750">
              <a:buFont typeface="Wingdings" panose="05000000000000000000" pitchFamily="2" charset="2"/>
              <a:buChar char="Ø"/>
            </a:pPr>
            <a:r>
              <a:rPr lang="fr-FR" sz="2400" dirty="0"/>
              <a:t>Favoriser un autocontrôle plus efficace</a:t>
            </a:r>
          </a:p>
        </p:txBody>
      </p:sp>
      <p:grpSp>
        <p:nvGrpSpPr>
          <p:cNvPr id="12" name="Groupe 11">
            <a:extLst>
              <a:ext uri="{FF2B5EF4-FFF2-40B4-BE49-F238E27FC236}">
                <a16:creationId xmlns:a16="http://schemas.microsoft.com/office/drawing/2014/main" id="{4F8881BE-4F96-4FFA-A0CE-055849F25F63}"/>
              </a:ext>
            </a:extLst>
          </p:cNvPr>
          <p:cNvGrpSpPr/>
          <p:nvPr/>
        </p:nvGrpSpPr>
        <p:grpSpPr>
          <a:xfrm>
            <a:off x="313122" y="4113501"/>
            <a:ext cx="10265776" cy="1200329"/>
            <a:chOff x="-583430" y="4958708"/>
            <a:chExt cx="10265776" cy="1200329"/>
          </a:xfrm>
        </p:grpSpPr>
        <p:sp>
          <p:nvSpPr>
            <p:cNvPr id="14" name="ZoneTexte 13">
              <a:extLst>
                <a:ext uri="{FF2B5EF4-FFF2-40B4-BE49-F238E27FC236}">
                  <a16:creationId xmlns:a16="http://schemas.microsoft.com/office/drawing/2014/main" id="{24B30185-F518-4DF8-BF06-08D6F40326FA}"/>
                </a:ext>
              </a:extLst>
            </p:cNvPr>
            <p:cNvSpPr txBox="1"/>
            <p:nvPr/>
          </p:nvSpPr>
          <p:spPr>
            <a:xfrm>
              <a:off x="-156248" y="4958708"/>
              <a:ext cx="9838594" cy="1200329"/>
            </a:xfrm>
            <a:prstGeom prst="rect">
              <a:avLst/>
            </a:prstGeom>
            <a:noFill/>
          </p:spPr>
          <p:txBody>
            <a:bodyPr wrap="square" rtlCol="0">
              <a:spAutoFit/>
            </a:bodyPr>
            <a:lstStyle/>
            <a:p>
              <a:pPr algn="ctr"/>
              <a:r>
                <a:rPr lang="fr-FR" sz="2400" dirty="0">
                  <a:solidFill>
                    <a:srgbClr val="0070C0"/>
                  </a:solidFill>
                  <a:effectLst>
                    <a:outerShdw blurRad="38100" dist="38100" dir="2700000" algn="tl">
                      <a:srgbClr val="000000">
                        <a:alpha val="43137"/>
                      </a:srgbClr>
                    </a:outerShdw>
                  </a:effectLst>
                </a:rPr>
                <a:t>Il est important de consulter l’aide au remplissage et de renseigner </a:t>
              </a:r>
            </a:p>
            <a:p>
              <a:pPr algn="ctr"/>
              <a:r>
                <a:rPr lang="fr-FR" sz="2400" dirty="0">
                  <a:solidFill>
                    <a:srgbClr val="0070C0"/>
                  </a:solidFill>
                  <a:effectLst>
                    <a:outerShdw blurRad="38100" dist="38100" dir="2700000" algn="tl">
                      <a:srgbClr val="000000">
                        <a:alpha val="43137"/>
                      </a:srgbClr>
                    </a:outerShdw>
                  </a:effectLst>
                </a:rPr>
                <a:t>le dossier technique avec précision et en pleine correspondance avec l’installation mise en œuvre !</a:t>
              </a:r>
            </a:p>
          </p:txBody>
        </p:sp>
        <p:pic>
          <p:nvPicPr>
            <p:cNvPr id="15" name="Image 14">
              <a:extLst>
                <a:ext uri="{FF2B5EF4-FFF2-40B4-BE49-F238E27FC236}">
                  <a16:creationId xmlns:a16="http://schemas.microsoft.com/office/drawing/2014/main" id="{DED37208-543C-43D1-A59B-1E9B6D7AE3D2}"/>
                </a:ext>
              </a:extLst>
            </p:cNvPr>
            <p:cNvPicPr>
              <a:picLocks noChangeAspect="1"/>
            </p:cNvPicPr>
            <p:nvPr/>
          </p:nvPicPr>
          <p:blipFill>
            <a:blip r:embed="rId2"/>
            <a:stretch>
              <a:fillRect/>
            </a:stretch>
          </p:blipFill>
          <p:spPr>
            <a:xfrm>
              <a:off x="-583430" y="5041079"/>
              <a:ext cx="854364" cy="769441"/>
            </a:xfrm>
            <a:prstGeom prst="rect">
              <a:avLst/>
            </a:prstGeom>
          </p:spPr>
        </p:pic>
      </p:grpSp>
      <p:sp>
        <p:nvSpPr>
          <p:cNvPr id="16" name="ZoneTexte 15">
            <a:extLst>
              <a:ext uri="{FF2B5EF4-FFF2-40B4-BE49-F238E27FC236}">
                <a16:creationId xmlns:a16="http://schemas.microsoft.com/office/drawing/2014/main" id="{6279F019-8200-4E82-8257-2B99CBDE7220}"/>
              </a:ext>
            </a:extLst>
          </p:cNvPr>
          <p:cNvSpPr txBox="1"/>
          <p:nvPr/>
        </p:nvSpPr>
        <p:spPr>
          <a:xfrm>
            <a:off x="313122" y="5662348"/>
            <a:ext cx="9706708" cy="430887"/>
          </a:xfrm>
          <a:prstGeom prst="rect">
            <a:avLst/>
          </a:prstGeom>
          <a:noFill/>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2200" dirty="0">
                <a:sym typeface="Wingdings" panose="05000000000000000000" pitchFamily="2" charset="2"/>
              </a:rPr>
              <a:t> </a:t>
            </a:r>
            <a:r>
              <a:rPr lang="fr-FR" sz="2200" dirty="0"/>
              <a:t>Pensez à consulter notre site pour vous assurer d’avoir la dernière version à jour.</a:t>
            </a:r>
          </a:p>
        </p:txBody>
      </p:sp>
      <p:pic>
        <p:nvPicPr>
          <p:cNvPr id="11" name="Image 10">
            <a:extLst>
              <a:ext uri="{FF2B5EF4-FFF2-40B4-BE49-F238E27FC236}">
                <a16:creationId xmlns:a16="http://schemas.microsoft.com/office/drawing/2014/main" id="{3240987C-2824-4B9A-993D-CA897E05D9E0}"/>
              </a:ext>
            </a:extLst>
          </p:cNvPr>
          <p:cNvPicPr>
            <a:picLocks noChangeAspect="1"/>
          </p:cNvPicPr>
          <p:nvPr/>
        </p:nvPicPr>
        <p:blipFill>
          <a:blip r:embed="rId3"/>
          <a:stretch>
            <a:fillRect/>
          </a:stretch>
        </p:blipFill>
        <p:spPr>
          <a:xfrm>
            <a:off x="8610600" y="691105"/>
            <a:ext cx="3053086" cy="3159281"/>
          </a:xfrm>
          <a:prstGeom prst="rect">
            <a:avLst/>
          </a:prstGeom>
        </p:spPr>
      </p:pic>
      <p:sp>
        <p:nvSpPr>
          <p:cNvPr id="8" name="Espace réservé de la date 4">
            <a:extLst>
              <a:ext uri="{FF2B5EF4-FFF2-40B4-BE49-F238E27FC236}">
                <a16:creationId xmlns:a16="http://schemas.microsoft.com/office/drawing/2014/main" id="{F2FD1C4B-5C25-DF49-DD97-C9B85ABC9B73}"/>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Tree>
    <p:extLst>
      <p:ext uri="{BB962C8B-B14F-4D97-AF65-F5344CB8AC3E}">
        <p14:creationId xmlns:p14="http://schemas.microsoft.com/office/powerpoint/2010/main" val="3271059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595EA-01BF-E64B-A598-6BDFDB412E1D}"/>
              </a:ext>
            </a:extLst>
          </p:cNvPr>
          <p:cNvSpPr>
            <a:spLocks noGrp="1"/>
          </p:cNvSpPr>
          <p:nvPr>
            <p:ph type="title"/>
          </p:nvPr>
        </p:nvSpPr>
        <p:spPr>
          <a:xfrm>
            <a:off x="3649941" y="170348"/>
            <a:ext cx="7322859" cy="592654"/>
          </a:xfrm>
        </p:spPr>
        <p:txBody>
          <a:bodyPr>
            <a:normAutofit/>
          </a:bodyPr>
          <a:lstStyle/>
          <a:p>
            <a:pPr algn="ctr"/>
            <a:r>
              <a:rPr lang="fr-FR" dirty="0">
                <a:solidFill>
                  <a:srgbClr val="003399"/>
                </a:solidFill>
                <a:latin typeface="+mn-lt"/>
              </a:rPr>
              <a:t>Remplissage du Dossier Technique</a:t>
            </a:r>
          </a:p>
        </p:txBody>
      </p:sp>
      <p:sp>
        <p:nvSpPr>
          <p:cNvPr id="6" name="Espace réservé de la date 4">
            <a:extLst>
              <a:ext uri="{FF2B5EF4-FFF2-40B4-BE49-F238E27FC236}">
                <a16:creationId xmlns:a16="http://schemas.microsoft.com/office/drawing/2014/main" id="{85515991-C698-D24D-ADEC-EBFA8F7773FA}"/>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
        <p:nvSpPr>
          <p:cNvPr id="3" name="Espace réservé du numéro de diapositive 2">
            <a:extLst>
              <a:ext uri="{FF2B5EF4-FFF2-40B4-BE49-F238E27FC236}">
                <a16:creationId xmlns:a16="http://schemas.microsoft.com/office/drawing/2014/main" id="{3466196F-5506-49D6-BF1C-C4AE5632E5D9}"/>
              </a:ext>
            </a:extLst>
          </p:cNvPr>
          <p:cNvSpPr>
            <a:spLocks noGrp="1"/>
          </p:cNvSpPr>
          <p:nvPr>
            <p:ph type="sldNum" sz="quarter" idx="12"/>
          </p:nvPr>
        </p:nvSpPr>
        <p:spPr>
          <a:xfrm>
            <a:off x="9146625" y="6356350"/>
            <a:ext cx="2743200" cy="365125"/>
          </a:xfrm>
        </p:spPr>
        <p:txBody>
          <a:bodyPr/>
          <a:lstStyle/>
          <a:p>
            <a:fld id="{D728807F-BD93-D64B-9099-5FE20F045F70}" type="slidenum">
              <a:rPr lang="fr-FR" smtClean="0">
                <a:solidFill>
                  <a:schemeClr val="tx1"/>
                </a:solidFill>
              </a:rPr>
              <a:t>13</a:t>
            </a:fld>
            <a:endParaRPr lang="fr-FR" dirty="0">
              <a:solidFill>
                <a:schemeClr val="tx1"/>
              </a:solidFill>
            </a:endParaRPr>
          </a:p>
        </p:txBody>
      </p:sp>
      <p:sp>
        <p:nvSpPr>
          <p:cNvPr id="4" name="Espace réservé du pied de page 3">
            <a:extLst>
              <a:ext uri="{FF2B5EF4-FFF2-40B4-BE49-F238E27FC236}">
                <a16:creationId xmlns:a16="http://schemas.microsoft.com/office/drawing/2014/main" id="{A8068E31-7526-47BF-85E0-B781256A81C3}"/>
              </a:ext>
            </a:extLst>
          </p:cNvPr>
          <p:cNvSpPr>
            <a:spLocks noGrp="1"/>
          </p:cNvSpPr>
          <p:nvPr>
            <p:ph type="ftr" sz="quarter" idx="11"/>
          </p:nvPr>
        </p:nvSpPr>
        <p:spPr/>
        <p:txBody>
          <a:bodyPr/>
          <a:lstStyle/>
          <a:p>
            <a:r>
              <a:rPr lang="fr-FR"/>
              <a:t>Installations PV </a:t>
            </a:r>
          </a:p>
        </p:txBody>
      </p:sp>
      <p:sp>
        <p:nvSpPr>
          <p:cNvPr id="9" name="ZoneTexte 8">
            <a:extLst>
              <a:ext uri="{FF2B5EF4-FFF2-40B4-BE49-F238E27FC236}">
                <a16:creationId xmlns:a16="http://schemas.microsoft.com/office/drawing/2014/main" id="{2A51FE03-8693-46A3-BCBE-B3B640F7D7E5}"/>
              </a:ext>
            </a:extLst>
          </p:cNvPr>
          <p:cNvSpPr txBox="1"/>
          <p:nvPr/>
        </p:nvSpPr>
        <p:spPr>
          <a:xfrm>
            <a:off x="1719227" y="1065378"/>
            <a:ext cx="9126416" cy="830997"/>
          </a:xfrm>
          <a:prstGeom prst="rect">
            <a:avLst/>
          </a:prstGeom>
          <a:solidFill>
            <a:srgbClr val="FFFF99"/>
          </a:solidFill>
        </p:spPr>
        <p:txBody>
          <a:bodyPr wrap="square" rtlCol="0">
            <a:spAutoFit/>
          </a:bodyPr>
          <a:lstStyle/>
          <a:p>
            <a:pPr algn="ctr"/>
            <a:r>
              <a:rPr lang="fr-FR" sz="2400" b="1" dirty="0"/>
              <a:t>Le dossier technique est le complément de l’attestation de conformité</a:t>
            </a:r>
          </a:p>
          <a:p>
            <a:pPr algn="ctr"/>
            <a:r>
              <a:rPr lang="fr-FR" sz="2400" b="1" dirty="0">
                <a:latin typeface="Arial Black" panose="020B0A04020102020204" pitchFamily="34" charset="0"/>
              </a:rPr>
              <a:t>→ </a:t>
            </a:r>
            <a:r>
              <a:rPr lang="fr-FR" sz="2400" b="1" dirty="0"/>
              <a:t>constitue un engagement complémentaire à l’AC</a:t>
            </a:r>
            <a:endParaRPr lang="fr-FR" sz="2000" b="1" dirty="0"/>
          </a:p>
        </p:txBody>
      </p:sp>
      <p:pic>
        <p:nvPicPr>
          <p:cNvPr id="8" name="Image 7">
            <a:extLst>
              <a:ext uri="{FF2B5EF4-FFF2-40B4-BE49-F238E27FC236}">
                <a16:creationId xmlns:a16="http://schemas.microsoft.com/office/drawing/2014/main" id="{CFE33426-E32B-4B93-804A-CECED3699F22}"/>
              </a:ext>
            </a:extLst>
          </p:cNvPr>
          <p:cNvPicPr>
            <a:picLocks noChangeAspect="1"/>
          </p:cNvPicPr>
          <p:nvPr/>
        </p:nvPicPr>
        <p:blipFill>
          <a:blip r:embed="rId3"/>
          <a:stretch>
            <a:fillRect/>
          </a:stretch>
        </p:blipFill>
        <p:spPr>
          <a:xfrm>
            <a:off x="1067173" y="2128123"/>
            <a:ext cx="10430524" cy="3996478"/>
          </a:xfrm>
          <a:prstGeom prst="rect">
            <a:avLst/>
          </a:prstGeom>
        </p:spPr>
      </p:pic>
      <p:pic>
        <p:nvPicPr>
          <p:cNvPr id="14" name="Image 13">
            <a:extLst>
              <a:ext uri="{FF2B5EF4-FFF2-40B4-BE49-F238E27FC236}">
                <a16:creationId xmlns:a16="http://schemas.microsoft.com/office/drawing/2014/main" id="{9702D8E9-3296-49AE-9C94-016D8D38A3C9}"/>
              </a:ext>
            </a:extLst>
          </p:cNvPr>
          <p:cNvPicPr>
            <a:picLocks noChangeAspect="1"/>
          </p:cNvPicPr>
          <p:nvPr/>
        </p:nvPicPr>
        <p:blipFill rotWithShape="1">
          <a:blip r:embed="rId4"/>
          <a:srcRect l="4535" t="6570"/>
          <a:stretch/>
        </p:blipFill>
        <p:spPr>
          <a:xfrm>
            <a:off x="82377" y="4518453"/>
            <a:ext cx="1284895" cy="1054443"/>
          </a:xfrm>
          <a:prstGeom prst="rect">
            <a:avLst/>
          </a:prstGeom>
        </p:spPr>
      </p:pic>
      <p:sp>
        <p:nvSpPr>
          <p:cNvPr id="10" name="Rectangle : coins arrondis 9">
            <a:extLst>
              <a:ext uri="{FF2B5EF4-FFF2-40B4-BE49-F238E27FC236}">
                <a16:creationId xmlns:a16="http://schemas.microsoft.com/office/drawing/2014/main" id="{6FA66288-5F60-4025-A378-0AB6F8ED8FE9}"/>
              </a:ext>
            </a:extLst>
          </p:cNvPr>
          <p:cNvSpPr/>
          <p:nvPr/>
        </p:nvSpPr>
        <p:spPr>
          <a:xfrm>
            <a:off x="1293341" y="4670854"/>
            <a:ext cx="3146857" cy="749643"/>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6116C692-BA6F-4705-ACB0-6ECAB5033C4F}"/>
              </a:ext>
            </a:extLst>
          </p:cNvPr>
          <p:cNvSpPr/>
          <p:nvPr/>
        </p:nvSpPr>
        <p:spPr>
          <a:xfrm>
            <a:off x="3426941" y="2018270"/>
            <a:ext cx="5362832" cy="584887"/>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708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7559FA7B-2C1F-4D27-88A6-0C6C15BE23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0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5" name="Espace réservé du texte 4">
            <a:extLst>
              <a:ext uri="{FF2B5EF4-FFF2-40B4-BE49-F238E27FC236}">
                <a16:creationId xmlns:a16="http://schemas.microsoft.com/office/drawing/2014/main" id="{72BF420D-F13B-450A-9CC5-B0F11A03BC04}"/>
              </a:ext>
            </a:extLst>
          </p:cNvPr>
          <p:cNvSpPr>
            <a:spLocks noGrp="1"/>
          </p:cNvSpPr>
          <p:nvPr>
            <p:ph type="body" sz="quarter" idx="14"/>
          </p:nvPr>
        </p:nvSpPr>
        <p:spPr>
          <a:xfrm>
            <a:off x="2844001" y="160722"/>
            <a:ext cx="7920000" cy="504000"/>
          </a:xfrm>
        </p:spPr>
        <p:txBody>
          <a:bodyPr/>
          <a:lstStyle/>
          <a:p>
            <a:r>
              <a:rPr lang="fr-FR" sz="3200">
                <a:solidFill>
                  <a:srgbClr val="32A3DC"/>
                </a:solidFill>
                <a:latin typeface="Gotham Bold" pitchFamily="2" charset="0"/>
              </a:rPr>
              <a:t>SC 144 A – 4 (et SC 144 B – 4)</a:t>
            </a:r>
          </a:p>
        </p:txBody>
      </p:sp>
      <p:sp>
        <p:nvSpPr>
          <p:cNvPr id="9" name="ZoneTexte 8">
            <a:extLst>
              <a:ext uri="{FF2B5EF4-FFF2-40B4-BE49-F238E27FC236}">
                <a16:creationId xmlns:a16="http://schemas.microsoft.com/office/drawing/2014/main" id="{4582F1BF-8146-4AFD-90E1-7FF5F696A216}"/>
              </a:ext>
            </a:extLst>
          </p:cNvPr>
          <p:cNvSpPr txBox="1"/>
          <p:nvPr/>
        </p:nvSpPr>
        <p:spPr>
          <a:xfrm>
            <a:off x="3014506" y="627265"/>
            <a:ext cx="818940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002060"/>
                </a:solidFill>
                <a:effectLst/>
                <a:uLnTx/>
                <a:uFillTx/>
                <a:latin typeface="Calibri" panose="020F0502020204030204"/>
                <a:ea typeface="+mn-ea"/>
                <a:cs typeface="+mn-cs"/>
              </a:rPr>
              <a:t>Installations </a:t>
            </a:r>
            <a:r>
              <a:rPr kumimoji="0" lang="fr-FR" sz="1800" b="1" i="0" u="sng" strike="noStrike" kern="1200" cap="none" spc="0" normalizeH="0" baseline="0" noProof="0">
                <a:ln>
                  <a:noFill/>
                </a:ln>
                <a:solidFill>
                  <a:srgbClr val="002060"/>
                </a:solidFill>
                <a:effectLst/>
                <a:uLnTx/>
                <a:uFillTx/>
                <a:latin typeface="Calibri" panose="020F0502020204030204"/>
                <a:ea typeface="+mn-ea"/>
                <a:cs typeface="+mn-cs"/>
              </a:rPr>
              <a:t>sans</a:t>
            </a:r>
            <a:r>
              <a:rPr kumimoji="0" lang="fr-FR" sz="1800" b="1" i="0" u="none" strike="noStrike" kern="1200" cap="none" spc="0" normalizeH="0" baseline="0" noProof="0">
                <a:ln>
                  <a:noFill/>
                </a:ln>
                <a:solidFill>
                  <a:srgbClr val="002060"/>
                </a:solidFill>
                <a:effectLst/>
                <a:uLnTx/>
                <a:uFillTx/>
                <a:latin typeface="Calibri" panose="020F0502020204030204"/>
                <a:ea typeface="+mn-ea"/>
                <a:cs typeface="+mn-cs"/>
              </a:rPr>
              <a:t> stockage par batterie</a:t>
            </a:r>
            <a:r>
              <a:rPr kumimoji="0" lang="fr-FR" sz="1800" b="0" i="0" u="none" strike="noStrike" kern="1200" cap="none" spc="0" normalizeH="0" baseline="0" noProof="0">
                <a:ln>
                  <a:noFill/>
                </a:ln>
                <a:solidFill>
                  <a:srgbClr val="002060"/>
                </a:solidFill>
                <a:effectLst/>
                <a:uLnTx/>
                <a:uFillTx/>
                <a:latin typeface="Calibri" panose="020F0502020204030204"/>
                <a:ea typeface="+mn-ea"/>
                <a:cs typeface="+mn-cs"/>
              </a:rPr>
              <a:t> </a:t>
            </a:r>
            <a:r>
              <a:rPr kumimoji="0" lang="fr-FR" sz="1800" b="1" i="0" u="none" strike="noStrike" kern="1200" cap="none" spc="0" normalizeH="0" baseline="0" noProof="0">
                <a:ln>
                  <a:noFill/>
                </a:ln>
                <a:solidFill>
                  <a:srgbClr val="002060"/>
                </a:solidFill>
                <a:effectLst/>
                <a:uLnTx/>
                <a:uFillTx/>
                <a:latin typeface="Calibri" panose="020F0502020204030204"/>
                <a:ea typeface="+mn-ea"/>
                <a:cs typeface="+mn-cs"/>
              </a:rPr>
              <a:t>et </a:t>
            </a:r>
            <a:r>
              <a:rPr kumimoji="0" lang="fr-FR" sz="1800" b="1" i="0" u="sng" strike="noStrike" kern="1200" cap="none" spc="0" normalizeH="0" baseline="0" noProof="0">
                <a:ln>
                  <a:noFill/>
                </a:ln>
                <a:solidFill>
                  <a:srgbClr val="002060"/>
                </a:solidFill>
                <a:effectLst/>
                <a:highlight>
                  <a:srgbClr val="FFFF00"/>
                </a:highlight>
                <a:uLnTx/>
                <a:uFillTx/>
                <a:latin typeface="Calibri" panose="020F0502020204030204"/>
                <a:ea typeface="+mn-ea"/>
                <a:cs typeface="+mn-cs"/>
              </a:rPr>
              <a:t>hors micro-onduleurs</a:t>
            </a:r>
            <a:endParaRPr kumimoji="0" lang="fr-FR" sz="1800" b="0" i="0" u="none" strike="noStrike" kern="1200" cap="none" spc="0" normalizeH="0" baseline="0" noProof="0">
              <a:ln>
                <a:noFill/>
              </a:ln>
              <a:solidFill>
                <a:srgbClr val="002060"/>
              </a:solidFill>
              <a:effectLst/>
              <a:highlight>
                <a:srgbClr val="FFFF00"/>
              </a:highlight>
              <a:uLnTx/>
              <a:uFillTx/>
              <a:latin typeface="Calibri" panose="020F0502020204030204"/>
              <a:ea typeface="+mn-ea"/>
              <a:cs typeface="+mn-cs"/>
            </a:endParaRPr>
          </a:p>
        </p:txBody>
      </p:sp>
      <p:pic>
        <p:nvPicPr>
          <p:cNvPr id="10" name="Image 9">
            <a:extLst>
              <a:ext uri="{FF2B5EF4-FFF2-40B4-BE49-F238E27FC236}">
                <a16:creationId xmlns:a16="http://schemas.microsoft.com/office/drawing/2014/main" id="{210DF7B2-4635-42E4-A0CE-E5822D990BE0}"/>
              </a:ext>
            </a:extLst>
          </p:cNvPr>
          <p:cNvPicPr>
            <a:picLocks noChangeAspect="1"/>
          </p:cNvPicPr>
          <p:nvPr/>
        </p:nvPicPr>
        <p:blipFill>
          <a:blip r:embed="rId3"/>
          <a:stretch>
            <a:fillRect/>
          </a:stretch>
        </p:blipFill>
        <p:spPr>
          <a:xfrm>
            <a:off x="476150" y="3738263"/>
            <a:ext cx="8833449" cy="1934430"/>
          </a:xfrm>
          <a:prstGeom prst="rect">
            <a:avLst/>
          </a:prstGeom>
        </p:spPr>
      </p:pic>
      <p:grpSp>
        <p:nvGrpSpPr>
          <p:cNvPr id="15" name="Groupe 14">
            <a:extLst>
              <a:ext uri="{FF2B5EF4-FFF2-40B4-BE49-F238E27FC236}">
                <a16:creationId xmlns:a16="http://schemas.microsoft.com/office/drawing/2014/main" id="{D442407C-AF51-4E4E-A6FB-2BED5DCEF5BC}"/>
              </a:ext>
            </a:extLst>
          </p:cNvPr>
          <p:cNvGrpSpPr/>
          <p:nvPr/>
        </p:nvGrpSpPr>
        <p:grpSpPr>
          <a:xfrm>
            <a:off x="476150" y="1554197"/>
            <a:ext cx="11185235" cy="963012"/>
            <a:chOff x="476150" y="1554197"/>
            <a:chExt cx="11185235" cy="963012"/>
          </a:xfrm>
        </p:grpSpPr>
        <p:pic>
          <p:nvPicPr>
            <p:cNvPr id="13" name="Image 12">
              <a:extLst>
                <a:ext uri="{FF2B5EF4-FFF2-40B4-BE49-F238E27FC236}">
                  <a16:creationId xmlns:a16="http://schemas.microsoft.com/office/drawing/2014/main" id="{DA38284B-C226-4F61-86A4-A0592E872081}"/>
                </a:ext>
              </a:extLst>
            </p:cNvPr>
            <p:cNvPicPr>
              <a:picLocks noChangeAspect="1"/>
            </p:cNvPicPr>
            <p:nvPr/>
          </p:nvPicPr>
          <p:blipFill rotWithShape="1">
            <a:blip r:embed="rId4"/>
            <a:srcRect b="39676"/>
            <a:stretch/>
          </p:blipFill>
          <p:spPr>
            <a:xfrm>
              <a:off x="476150" y="1964446"/>
              <a:ext cx="8833449" cy="552763"/>
            </a:xfrm>
            <a:prstGeom prst="rect">
              <a:avLst/>
            </a:prstGeom>
          </p:spPr>
        </p:pic>
        <p:pic>
          <p:nvPicPr>
            <p:cNvPr id="7" name="Image 6">
              <a:extLst>
                <a:ext uri="{FF2B5EF4-FFF2-40B4-BE49-F238E27FC236}">
                  <a16:creationId xmlns:a16="http://schemas.microsoft.com/office/drawing/2014/main" id="{0012BD57-783C-4B3F-A672-EB8B60B99C25}"/>
                </a:ext>
              </a:extLst>
            </p:cNvPr>
            <p:cNvPicPr>
              <a:picLocks noChangeAspect="1"/>
            </p:cNvPicPr>
            <p:nvPr/>
          </p:nvPicPr>
          <p:blipFill>
            <a:blip r:embed="rId5"/>
            <a:stretch>
              <a:fillRect/>
            </a:stretch>
          </p:blipFill>
          <p:spPr>
            <a:xfrm>
              <a:off x="476150" y="1587411"/>
              <a:ext cx="8833449" cy="284078"/>
            </a:xfrm>
            <a:prstGeom prst="rect">
              <a:avLst/>
            </a:prstGeom>
          </p:spPr>
        </p:pic>
        <p:grpSp>
          <p:nvGrpSpPr>
            <p:cNvPr id="24" name="Groupe 23">
              <a:extLst>
                <a:ext uri="{FF2B5EF4-FFF2-40B4-BE49-F238E27FC236}">
                  <a16:creationId xmlns:a16="http://schemas.microsoft.com/office/drawing/2014/main" id="{794D2722-1E14-484D-959E-6227C06D0DDC}"/>
                </a:ext>
              </a:extLst>
            </p:cNvPr>
            <p:cNvGrpSpPr/>
            <p:nvPr/>
          </p:nvGrpSpPr>
          <p:grpSpPr>
            <a:xfrm>
              <a:off x="2055074" y="1554197"/>
              <a:ext cx="9606311" cy="829467"/>
              <a:chOff x="2056977" y="1565321"/>
              <a:chExt cx="9606311" cy="829467"/>
            </a:xfrm>
          </p:grpSpPr>
          <p:sp>
            <p:nvSpPr>
              <p:cNvPr id="11" name="Ellipse 10">
                <a:extLst>
                  <a:ext uri="{FF2B5EF4-FFF2-40B4-BE49-F238E27FC236}">
                    <a16:creationId xmlns:a16="http://schemas.microsoft.com/office/drawing/2014/main" id="{04788F15-7918-40E0-8BCF-4D17480F7FD4}"/>
                  </a:ext>
                </a:extLst>
              </p:cNvPr>
              <p:cNvSpPr/>
              <p:nvPr/>
            </p:nvSpPr>
            <p:spPr>
              <a:xfrm>
                <a:off x="2056977" y="1967752"/>
                <a:ext cx="4811512" cy="427036"/>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708E83A7-FEB7-486F-92D5-E3C692D4080D}"/>
                  </a:ext>
                </a:extLst>
              </p:cNvPr>
              <p:cNvSpPr txBox="1"/>
              <p:nvPr/>
            </p:nvSpPr>
            <p:spPr>
              <a:xfrm>
                <a:off x="7824159" y="1565321"/>
                <a:ext cx="3839129" cy="584775"/>
              </a:xfrm>
              <a:prstGeom prst="rect">
                <a:avLst/>
              </a:prstGeom>
              <a:solidFill>
                <a:schemeClr val="accent6">
                  <a:lumMod val="20000"/>
                  <a:lumOff val="80000"/>
                </a:schemeClr>
              </a:solidFill>
              <a:ln w="12700">
                <a:solidFill>
                  <a:srgbClr val="FF0000"/>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Calibri" panose="020F0502020204030204"/>
                    <a:ea typeface="+mn-ea"/>
                    <a:cs typeface="+mn-cs"/>
                  </a:rPr>
                  <a:t>Option « micro-onduleurs » supprimée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Calibri" panose="020F0502020204030204"/>
                    <a:ea typeface="+mn-ea"/>
                    <a:cs typeface="+mn-cs"/>
                  </a:rPr>
                  <a:t>Aide au remplissage complétée, et + précise</a:t>
                </a:r>
              </a:p>
            </p:txBody>
          </p:sp>
          <p:cxnSp>
            <p:nvCxnSpPr>
              <p:cNvPr id="14" name="Connecteur droit avec flèche 13">
                <a:extLst>
                  <a:ext uri="{FF2B5EF4-FFF2-40B4-BE49-F238E27FC236}">
                    <a16:creationId xmlns:a16="http://schemas.microsoft.com/office/drawing/2014/main" id="{9033CBE4-4C67-44F6-846A-A71A8CDEE24E}"/>
                  </a:ext>
                </a:extLst>
              </p:cNvPr>
              <p:cNvCxnSpPr>
                <a:cxnSpLocks/>
                <a:endCxn id="11" idx="6"/>
              </p:cNvCxnSpPr>
              <p:nvPr/>
            </p:nvCxnSpPr>
            <p:spPr>
              <a:xfrm flipH="1">
                <a:off x="6868489" y="1871488"/>
                <a:ext cx="955670" cy="30978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16" name="ZoneTexte 15">
            <a:extLst>
              <a:ext uri="{FF2B5EF4-FFF2-40B4-BE49-F238E27FC236}">
                <a16:creationId xmlns:a16="http://schemas.microsoft.com/office/drawing/2014/main" id="{F71A1CFD-45DB-4E8A-B46A-85305C3B53A2}"/>
              </a:ext>
            </a:extLst>
          </p:cNvPr>
          <p:cNvSpPr txBox="1"/>
          <p:nvPr/>
        </p:nvSpPr>
        <p:spPr>
          <a:xfrm>
            <a:off x="476150" y="1101958"/>
            <a:ext cx="4679806"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00B050"/>
                </a:solidFill>
                <a:effectLst/>
                <a:uLnTx/>
                <a:uFillTx/>
                <a:latin typeface="Calibri" panose="020F0502020204030204"/>
                <a:ea typeface="+mn-ea"/>
                <a:cs typeface="+mn-cs"/>
              </a:rPr>
              <a:t>+ Simple : Réorganisation en différentes parties</a:t>
            </a:r>
          </a:p>
        </p:txBody>
      </p:sp>
      <p:sp>
        <p:nvSpPr>
          <p:cNvPr id="17" name="ZoneTexte 16">
            <a:extLst>
              <a:ext uri="{FF2B5EF4-FFF2-40B4-BE49-F238E27FC236}">
                <a16:creationId xmlns:a16="http://schemas.microsoft.com/office/drawing/2014/main" id="{9E429BB4-1DE1-4DB5-8E1D-E70BC5E5F07F}"/>
              </a:ext>
            </a:extLst>
          </p:cNvPr>
          <p:cNvSpPr txBox="1"/>
          <p:nvPr/>
        </p:nvSpPr>
        <p:spPr>
          <a:xfrm>
            <a:off x="476150" y="2993270"/>
            <a:ext cx="11074828"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00B050"/>
                </a:solidFill>
                <a:effectLst/>
                <a:uLnTx/>
                <a:uFillTx/>
                <a:latin typeface="Calibri" panose="020F0502020204030204"/>
                <a:ea typeface="+mn-ea"/>
                <a:cs typeface="+mn-cs"/>
              </a:rPr>
              <a:t>Innovation : Partie 4</a:t>
            </a:r>
            <a:r>
              <a:rPr kumimoji="0" lang="fr-FR" sz="1800" b="0" i="0" u="none" strike="noStrike" kern="1200" cap="none" spc="0" normalizeH="0" baseline="0" noProof="0">
                <a:ln>
                  <a:noFill/>
                </a:ln>
                <a:solidFill>
                  <a:srgbClr val="00B050"/>
                </a:solidFill>
                <a:effectLst/>
                <a:uLnTx/>
                <a:uFillTx/>
                <a:latin typeface="Calibri" panose="020F0502020204030204"/>
                <a:ea typeface="+mn-ea"/>
                <a:cs typeface="+mn-cs"/>
              </a:rPr>
              <a:t> </a:t>
            </a:r>
            <a:r>
              <a:rPr kumimoji="0" lang="fr-FR" sz="1800" b="1" i="0" u="none" strike="noStrike" kern="1200" cap="none" spc="0" normalizeH="0" baseline="0" noProof="0">
                <a:ln>
                  <a:noFill/>
                </a:ln>
                <a:solidFill>
                  <a:srgbClr val="00B050"/>
                </a:solidFill>
                <a:effectLst/>
                <a:uLnTx/>
                <a:uFillTx/>
                <a:latin typeface="Calibri" panose="020F0502020204030204"/>
                <a:ea typeface="+mn-ea"/>
                <a:cs typeface="+mn-cs"/>
              </a:rPr>
              <a:t>ajoutée - concerne le cas d’un onduleur assurant une réalimentation de circuit(s) </a:t>
            </a:r>
            <a:r>
              <a:rPr kumimoji="0" lang="fr-FR" sz="1800" b="1" i="0" u="none" strike="noStrike" kern="1200" cap="none" spc="0" normalizeH="0" baseline="0" noProof="0">
                <a:ln>
                  <a:noFill/>
                </a:ln>
                <a:solidFill>
                  <a:srgbClr val="000099"/>
                </a:solidFill>
                <a:effectLst/>
                <a:uLnTx/>
                <a:uFillTx/>
                <a:latin typeface="Calibri" panose="020F0502020204030204"/>
                <a:ea typeface="+mn-ea"/>
                <a:cs typeface="+mn-cs"/>
              </a:rPr>
              <a:t>sans batterie</a:t>
            </a:r>
          </a:p>
        </p:txBody>
      </p:sp>
      <p:grpSp>
        <p:nvGrpSpPr>
          <p:cNvPr id="25" name="Groupe 24">
            <a:extLst>
              <a:ext uri="{FF2B5EF4-FFF2-40B4-BE49-F238E27FC236}">
                <a16:creationId xmlns:a16="http://schemas.microsoft.com/office/drawing/2014/main" id="{A34BE683-DCF6-408B-9881-FE358974D464}"/>
              </a:ext>
            </a:extLst>
          </p:cNvPr>
          <p:cNvGrpSpPr/>
          <p:nvPr/>
        </p:nvGrpSpPr>
        <p:grpSpPr>
          <a:xfrm>
            <a:off x="854014" y="3553478"/>
            <a:ext cx="11205478" cy="932258"/>
            <a:chOff x="854014" y="3553478"/>
            <a:chExt cx="11205478" cy="932258"/>
          </a:xfrm>
        </p:grpSpPr>
        <p:sp>
          <p:nvSpPr>
            <p:cNvPr id="19" name="Rectangle 18">
              <a:extLst>
                <a:ext uri="{FF2B5EF4-FFF2-40B4-BE49-F238E27FC236}">
                  <a16:creationId xmlns:a16="http://schemas.microsoft.com/office/drawing/2014/main" id="{9AA45E29-11E4-4C9D-BCE1-2EFC2EEA914B}"/>
                </a:ext>
              </a:extLst>
            </p:cNvPr>
            <p:cNvSpPr/>
            <p:nvPr/>
          </p:nvSpPr>
          <p:spPr>
            <a:xfrm>
              <a:off x="854014" y="4248278"/>
              <a:ext cx="7461849" cy="237458"/>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ZoneTexte 19">
              <a:extLst>
                <a:ext uri="{FF2B5EF4-FFF2-40B4-BE49-F238E27FC236}">
                  <a16:creationId xmlns:a16="http://schemas.microsoft.com/office/drawing/2014/main" id="{9D020D6A-4553-4883-9E22-08A527037B63}"/>
                </a:ext>
              </a:extLst>
            </p:cNvPr>
            <p:cNvSpPr txBox="1"/>
            <p:nvPr/>
          </p:nvSpPr>
          <p:spPr>
            <a:xfrm>
              <a:off x="8118605" y="3553478"/>
              <a:ext cx="3940887" cy="584775"/>
            </a:xfrm>
            <a:prstGeom prst="rect">
              <a:avLst/>
            </a:prstGeom>
            <a:solidFill>
              <a:schemeClr val="accent6">
                <a:lumMod val="20000"/>
                <a:lumOff val="80000"/>
              </a:schemeClr>
            </a:solidFill>
            <a:ln w="12700">
              <a:solidFill>
                <a:srgbClr val="FF0000"/>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Calibri" panose="020F0502020204030204"/>
                  <a:ea typeface="+mn-ea"/>
                  <a:cs typeface="+mn-cs"/>
                </a:rPr>
                <a:t>Engagement sur la </a:t>
              </a:r>
              <a:r>
                <a:rPr kumimoji="0" lang="fr-FR" sz="1600" b="1" i="0" u="none" strike="noStrike" kern="1200" cap="none" spc="0" normalizeH="0" baseline="0" noProof="0">
                  <a:ln>
                    <a:noFill/>
                  </a:ln>
                  <a:solidFill>
                    <a:srgbClr val="0070C0"/>
                  </a:solidFill>
                  <a:effectLst/>
                  <a:uLnTx/>
                  <a:uFillTx/>
                  <a:latin typeface="Calibri" panose="020F0502020204030204"/>
                  <a:ea typeface="+mn-ea"/>
                  <a:cs typeface="+mn-cs"/>
                </a:rPr>
                <a:t>protection de découplage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prstClr val="black"/>
                  </a:solidFill>
                  <a:effectLst/>
                  <a:uLnTx/>
                  <a:uFillTx/>
                  <a:latin typeface="Calibri" panose="020F0502020204030204"/>
                  <a:ea typeface="+mn-ea"/>
                  <a:cs typeface="+mn-cs"/>
                </a:rPr>
                <a:t>(qui est « neutralisée » en mode autonome)</a:t>
              </a:r>
            </a:p>
          </p:txBody>
        </p:sp>
        <p:cxnSp>
          <p:nvCxnSpPr>
            <p:cNvPr id="21" name="Connecteur droit avec flèche 20">
              <a:extLst>
                <a:ext uri="{FF2B5EF4-FFF2-40B4-BE49-F238E27FC236}">
                  <a16:creationId xmlns:a16="http://schemas.microsoft.com/office/drawing/2014/main" id="{9DDD612C-D88F-4284-81D7-2B4A1CEC207E}"/>
                </a:ext>
              </a:extLst>
            </p:cNvPr>
            <p:cNvCxnSpPr>
              <a:cxnSpLocks/>
            </p:cNvCxnSpPr>
            <p:nvPr/>
          </p:nvCxnSpPr>
          <p:spPr>
            <a:xfrm flipH="1">
              <a:off x="8315863" y="4133708"/>
              <a:ext cx="1114035" cy="220353"/>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2" name="Groupe 31">
            <a:extLst>
              <a:ext uri="{FF2B5EF4-FFF2-40B4-BE49-F238E27FC236}">
                <a16:creationId xmlns:a16="http://schemas.microsoft.com/office/drawing/2014/main" id="{6B27DF51-348B-4B5B-8B3E-97312FFF4B6A}"/>
              </a:ext>
            </a:extLst>
          </p:cNvPr>
          <p:cNvGrpSpPr/>
          <p:nvPr/>
        </p:nvGrpSpPr>
        <p:grpSpPr>
          <a:xfrm>
            <a:off x="5371373" y="4619281"/>
            <a:ext cx="6223675" cy="584775"/>
            <a:chOff x="5371373" y="4619281"/>
            <a:chExt cx="6223675" cy="584775"/>
          </a:xfrm>
        </p:grpSpPr>
        <p:sp>
          <p:nvSpPr>
            <p:cNvPr id="27" name="Rectangle 26">
              <a:extLst>
                <a:ext uri="{FF2B5EF4-FFF2-40B4-BE49-F238E27FC236}">
                  <a16:creationId xmlns:a16="http://schemas.microsoft.com/office/drawing/2014/main" id="{48A5B31B-5D39-4E15-9AE7-B95361514D34}"/>
                </a:ext>
              </a:extLst>
            </p:cNvPr>
            <p:cNvSpPr/>
            <p:nvPr/>
          </p:nvSpPr>
          <p:spPr>
            <a:xfrm>
              <a:off x="5371373" y="4745732"/>
              <a:ext cx="1432628" cy="341116"/>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ZoneTexte 27">
              <a:extLst>
                <a:ext uri="{FF2B5EF4-FFF2-40B4-BE49-F238E27FC236}">
                  <a16:creationId xmlns:a16="http://schemas.microsoft.com/office/drawing/2014/main" id="{DD0F596C-531C-47A8-85BC-ADF7BAB2249A}"/>
                </a:ext>
              </a:extLst>
            </p:cNvPr>
            <p:cNvSpPr txBox="1"/>
            <p:nvPr/>
          </p:nvSpPr>
          <p:spPr>
            <a:xfrm>
              <a:off x="8153400" y="4619281"/>
              <a:ext cx="3441648" cy="584775"/>
            </a:xfrm>
            <a:prstGeom prst="rect">
              <a:avLst/>
            </a:prstGeom>
            <a:solidFill>
              <a:schemeClr val="accent6">
                <a:lumMod val="20000"/>
                <a:lumOff val="80000"/>
              </a:schemeClr>
            </a:solidFill>
            <a:ln w="12700">
              <a:solidFill>
                <a:srgbClr val="FF0000"/>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Calibri" panose="020F0502020204030204"/>
                  <a:ea typeface="+mn-ea"/>
                  <a:cs typeface="+mn-cs"/>
                </a:rPr>
                <a:t>L’installateur doit déclarer le </a:t>
              </a:r>
              <a:r>
                <a:rPr kumimoji="0" lang="fr-FR" sz="1600" b="1" i="0" u="none" strike="noStrike" kern="1200" cap="none" spc="0" normalizeH="0" baseline="0" noProof="0">
                  <a:ln>
                    <a:noFill/>
                  </a:ln>
                  <a:solidFill>
                    <a:srgbClr val="0070C0"/>
                  </a:solidFill>
                  <a:effectLst/>
                  <a:uLnTx/>
                  <a:uFillTx/>
                  <a:latin typeface="Calibri" panose="020F0502020204030204"/>
                  <a:ea typeface="+mn-ea"/>
                  <a:cs typeface="+mn-cs"/>
                </a:rPr>
                <a:t>SLT</a:t>
              </a:r>
              <a:r>
                <a:rPr kumimoji="0" lang="fr-FR" sz="1600" b="0" i="0" u="none" strike="noStrike" kern="1200" cap="none" spc="0" normalizeH="0" baseline="0" noProof="0">
                  <a:ln>
                    <a:noFill/>
                  </a:ln>
                  <a:solidFill>
                    <a:prstClr val="black"/>
                  </a:solidFill>
                  <a:effectLst/>
                  <a:uLnTx/>
                  <a:uFillTx/>
                  <a:latin typeface="Calibri" panose="020F0502020204030204"/>
                  <a:ea typeface="+mn-ea"/>
                  <a:cs typeface="+mn-cs"/>
                </a:rPr>
                <a:t> rétabli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Calibri" panose="020F0502020204030204"/>
                  <a:ea typeface="+mn-ea"/>
                  <a:cs typeface="+mn-cs"/>
                </a:rPr>
                <a:t> en mode autonome (en général : TN-S)</a:t>
              </a:r>
            </a:p>
          </p:txBody>
        </p:sp>
        <p:cxnSp>
          <p:nvCxnSpPr>
            <p:cNvPr id="29" name="Connecteur droit avec flèche 28">
              <a:extLst>
                <a:ext uri="{FF2B5EF4-FFF2-40B4-BE49-F238E27FC236}">
                  <a16:creationId xmlns:a16="http://schemas.microsoft.com/office/drawing/2014/main" id="{7EC6B6CB-8F50-4FBB-933D-209DBE35E221}"/>
                </a:ext>
              </a:extLst>
            </p:cNvPr>
            <p:cNvCxnSpPr>
              <a:cxnSpLocks/>
            </p:cNvCxnSpPr>
            <p:nvPr/>
          </p:nvCxnSpPr>
          <p:spPr>
            <a:xfrm flipH="1">
              <a:off x="6866626" y="4888148"/>
              <a:ext cx="1286775" cy="2028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7" name="Groupe 36">
            <a:extLst>
              <a:ext uri="{FF2B5EF4-FFF2-40B4-BE49-F238E27FC236}">
                <a16:creationId xmlns:a16="http://schemas.microsoft.com/office/drawing/2014/main" id="{11434CE4-3EB9-4F65-8C99-0C3ECFD28E49}"/>
              </a:ext>
            </a:extLst>
          </p:cNvPr>
          <p:cNvGrpSpPr/>
          <p:nvPr/>
        </p:nvGrpSpPr>
        <p:grpSpPr>
          <a:xfrm>
            <a:off x="2344240" y="5475653"/>
            <a:ext cx="5165773" cy="1036875"/>
            <a:chOff x="2344240" y="5475653"/>
            <a:chExt cx="5165773" cy="1036875"/>
          </a:xfrm>
        </p:grpSpPr>
        <p:sp>
          <p:nvSpPr>
            <p:cNvPr id="34" name="ZoneTexte 33">
              <a:extLst>
                <a:ext uri="{FF2B5EF4-FFF2-40B4-BE49-F238E27FC236}">
                  <a16:creationId xmlns:a16="http://schemas.microsoft.com/office/drawing/2014/main" id="{73B01A4F-11B8-42BD-9AC7-837038791FF5}"/>
                </a:ext>
              </a:extLst>
            </p:cNvPr>
            <p:cNvSpPr txBox="1"/>
            <p:nvPr/>
          </p:nvSpPr>
          <p:spPr>
            <a:xfrm>
              <a:off x="2344240" y="5927753"/>
              <a:ext cx="5165773" cy="584775"/>
            </a:xfrm>
            <a:prstGeom prst="rect">
              <a:avLst/>
            </a:prstGeom>
            <a:solidFill>
              <a:schemeClr val="accent6">
                <a:lumMod val="20000"/>
                <a:lumOff val="80000"/>
              </a:schemeClr>
            </a:solidFill>
            <a:ln w="12700">
              <a:solidFill>
                <a:srgbClr val="FF0000"/>
              </a:solidFill>
            </a:ln>
          </p:spPr>
          <p:txBody>
            <a:bodyPr wrap="non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Calibri" panose="020F0502020204030204"/>
                  <a:ea typeface="+mn-ea"/>
                  <a:cs typeface="+mn-cs"/>
                </a:rPr>
                <a:t>Confirmation du respect des dispositions de la NF C 15-100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prstClr val="black"/>
                  </a:solidFill>
                  <a:effectLst/>
                  <a:uLnTx/>
                  <a:uFillTx/>
                  <a:latin typeface="Calibri" panose="020F0502020204030204"/>
                  <a:ea typeface="+mn-ea"/>
                  <a:cs typeface="+mn-cs"/>
                </a:rPr>
                <a:t>(notamment = mise en œuvre d’un conjoncteur de neutre)</a:t>
              </a:r>
              <a:endParaRPr kumimoji="0" lang="fr-FR" sz="1600" b="0" i="1"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35" name="Connecteur droit avec flèche 34">
              <a:extLst>
                <a:ext uri="{FF2B5EF4-FFF2-40B4-BE49-F238E27FC236}">
                  <a16:creationId xmlns:a16="http://schemas.microsoft.com/office/drawing/2014/main" id="{EF877CF0-5B37-4846-AFAB-97DD4E9E0320}"/>
                </a:ext>
              </a:extLst>
            </p:cNvPr>
            <p:cNvCxnSpPr>
              <a:cxnSpLocks/>
            </p:cNvCxnSpPr>
            <p:nvPr/>
          </p:nvCxnSpPr>
          <p:spPr>
            <a:xfrm flipH="1" flipV="1">
              <a:off x="3795623" y="5475653"/>
              <a:ext cx="1197635" cy="45210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sp>
        <p:nvSpPr>
          <p:cNvPr id="3" name="Espace réservé de la date 4">
            <a:extLst>
              <a:ext uri="{FF2B5EF4-FFF2-40B4-BE49-F238E27FC236}">
                <a16:creationId xmlns:a16="http://schemas.microsoft.com/office/drawing/2014/main" id="{CD1E8B9E-6BB8-3AF0-D478-F50CC3774B13}"/>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Tree>
    <p:extLst>
      <p:ext uri="{BB962C8B-B14F-4D97-AF65-F5344CB8AC3E}">
        <p14:creationId xmlns:p14="http://schemas.microsoft.com/office/powerpoint/2010/main" val="186371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E2391A3-F30D-48BA-B4E6-157AA82890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0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5" name="Espace réservé du texte 4">
            <a:extLst>
              <a:ext uri="{FF2B5EF4-FFF2-40B4-BE49-F238E27FC236}">
                <a16:creationId xmlns:a16="http://schemas.microsoft.com/office/drawing/2014/main" id="{FA97EB39-02B8-4CFF-8854-AA50D41C97C6}"/>
              </a:ext>
            </a:extLst>
          </p:cNvPr>
          <p:cNvSpPr>
            <a:spLocks noGrp="1"/>
          </p:cNvSpPr>
          <p:nvPr>
            <p:ph type="body" sz="quarter" idx="14"/>
          </p:nvPr>
        </p:nvSpPr>
        <p:spPr/>
        <p:txBody>
          <a:bodyPr/>
          <a:lstStyle/>
          <a:p>
            <a:r>
              <a:rPr lang="fr-FR" sz="3200">
                <a:solidFill>
                  <a:srgbClr val="32A3DC"/>
                </a:solidFill>
                <a:latin typeface="Gotham Bold" pitchFamily="2" charset="0"/>
              </a:rPr>
              <a:t>Aide au remplissage DT SC 144 (extraits)</a:t>
            </a:r>
          </a:p>
        </p:txBody>
      </p:sp>
      <p:sp>
        <p:nvSpPr>
          <p:cNvPr id="10" name="ZoneTexte 9">
            <a:extLst>
              <a:ext uri="{FF2B5EF4-FFF2-40B4-BE49-F238E27FC236}">
                <a16:creationId xmlns:a16="http://schemas.microsoft.com/office/drawing/2014/main" id="{27CECEE0-9AB1-40A3-88A5-574C3B5A7BF2}"/>
              </a:ext>
            </a:extLst>
          </p:cNvPr>
          <p:cNvSpPr txBox="1"/>
          <p:nvPr/>
        </p:nvSpPr>
        <p:spPr>
          <a:xfrm>
            <a:off x="1099397" y="1243697"/>
            <a:ext cx="805131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a:ln>
                  <a:noFill/>
                </a:ln>
                <a:solidFill>
                  <a:srgbClr val="002060"/>
                </a:solidFill>
                <a:effectLst/>
                <a:uLnTx/>
                <a:uFillTx/>
                <a:latin typeface="Calibri" panose="020F0502020204030204"/>
                <a:ea typeface="+mn-ea"/>
                <a:cs typeface="+mn-cs"/>
              </a:rPr>
              <a:t>Protection de découplage </a:t>
            </a:r>
            <a:r>
              <a:rPr kumimoji="0" lang="fr-FR" sz="2000" b="0" i="0" u="none" strike="noStrike" kern="1200" cap="none" spc="0" normalizeH="0" baseline="0" noProof="0">
                <a:ln>
                  <a:noFill/>
                </a:ln>
                <a:solidFill>
                  <a:srgbClr val="002060"/>
                </a:solidFill>
                <a:effectLst/>
                <a:uLnTx/>
                <a:uFillTx/>
                <a:latin typeface="Calibri" panose="020F0502020204030204"/>
                <a:ea typeface="+mn-ea"/>
                <a:cs typeface="+mn-cs"/>
              </a:rPr>
              <a:t>pour les </a:t>
            </a:r>
            <a:r>
              <a:rPr kumimoji="0" lang="fr-FR" sz="2000" b="1" i="0" u="none" strike="noStrike" kern="1200" cap="none" spc="0" normalizeH="0" baseline="0" noProof="0">
                <a:ln>
                  <a:noFill/>
                </a:ln>
                <a:solidFill>
                  <a:srgbClr val="00B050"/>
                </a:solidFill>
                <a:effectLst/>
                <a:uLnTx/>
                <a:uFillTx/>
                <a:latin typeface="Calibri" panose="020F0502020204030204"/>
                <a:ea typeface="+mn-ea"/>
                <a:cs typeface="+mn-cs"/>
              </a:rPr>
              <a:t>onduleurs triphasés </a:t>
            </a:r>
            <a:endParaRPr kumimoji="0" lang="fr-FR" sz="2000" b="0" i="0" u="none" strike="noStrike" kern="1200" cap="none" spc="0" normalizeH="0" baseline="0" noProof="0">
              <a:ln>
                <a:noFill/>
              </a:ln>
              <a:solidFill>
                <a:srgbClr val="00B050"/>
              </a:solidFill>
              <a:effectLst/>
              <a:uLnTx/>
              <a:uFillTx/>
              <a:latin typeface="Calibri" panose="020F0502020204030204"/>
              <a:ea typeface="+mn-ea"/>
              <a:cs typeface="+mn-cs"/>
            </a:endParaRPr>
          </a:p>
        </p:txBody>
      </p:sp>
      <p:sp>
        <p:nvSpPr>
          <p:cNvPr id="11" name="ZoneTexte 10">
            <a:extLst>
              <a:ext uri="{FF2B5EF4-FFF2-40B4-BE49-F238E27FC236}">
                <a16:creationId xmlns:a16="http://schemas.microsoft.com/office/drawing/2014/main" id="{1831B5B5-E723-43A7-AAE2-4AC397967581}"/>
              </a:ext>
            </a:extLst>
          </p:cNvPr>
          <p:cNvSpPr txBox="1"/>
          <p:nvPr/>
        </p:nvSpPr>
        <p:spPr>
          <a:xfrm>
            <a:off x="1171316" y="3951705"/>
            <a:ext cx="8885638"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2060"/>
                </a:solidFill>
                <a:effectLst/>
                <a:uLnTx/>
                <a:uFillTx/>
                <a:latin typeface="Calibri" panose="020F0502020204030204"/>
                <a:ea typeface="+mn-ea"/>
                <a:cs typeface="+mn-cs"/>
              </a:rPr>
              <a:t>Explications en rapport avec l’éventualité d’un </a:t>
            </a:r>
            <a:r>
              <a:rPr kumimoji="0" lang="fr-FR" sz="2000" b="1" i="0" u="none" strike="noStrike" kern="1200" cap="none" spc="0" normalizeH="0" baseline="0" noProof="0" dirty="0">
                <a:ln>
                  <a:noFill/>
                </a:ln>
                <a:solidFill>
                  <a:srgbClr val="00B050"/>
                </a:solidFill>
                <a:effectLst/>
                <a:uLnTx/>
                <a:uFillTx/>
                <a:latin typeface="Calibri" panose="020F0502020204030204"/>
                <a:ea typeface="+mn-ea"/>
                <a:cs typeface="+mn-cs"/>
              </a:rPr>
              <a:t>fonctionnement en mode autonome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2060"/>
                </a:solidFill>
                <a:effectLst/>
                <a:uLnTx/>
                <a:uFillTx/>
                <a:latin typeface="Calibri" panose="020F0502020204030204"/>
                <a:ea typeface="+mn-ea"/>
                <a:cs typeface="+mn-cs"/>
              </a:rPr>
              <a:t>avec réalimentation de circuits </a:t>
            </a:r>
            <a:r>
              <a:rPr kumimoji="0" lang="fr-FR" sz="2000" b="1" i="0" u="none" strike="noStrike" kern="1200" cap="none" spc="0" normalizeH="0" baseline="0" noProof="0" dirty="0">
                <a:ln>
                  <a:noFill/>
                </a:ln>
                <a:solidFill>
                  <a:srgbClr val="00B050"/>
                </a:solidFill>
                <a:effectLst/>
                <a:uLnTx/>
                <a:uFillTx/>
                <a:latin typeface="Calibri" panose="020F0502020204030204"/>
                <a:ea typeface="+mn-ea"/>
                <a:cs typeface="+mn-cs"/>
              </a:rPr>
              <a:t>sans stockage par batterie </a:t>
            </a:r>
            <a:r>
              <a:rPr kumimoji="0" lang="fr-FR" sz="2000" b="0" i="0" u="none" strike="noStrike" kern="1200" cap="none" spc="0" normalizeH="0" baseline="0" noProof="0" dirty="0">
                <a:ln>
                  <a:noFill/>
                </a:ln>
                <a:solidFill>
                  <a:srgbClr val="002060"/>
                </a:solidFill>
                <a:effectLst/>
                <a:uLnTx/>
                <a:uFillTx/>
                <a:latin typeface="Calibri" panose="020F0502020204030204"/>
                <a:ea typeface="+mn-ea"/>
                <a:cs typeface="+mn-cs"/>
              </a:rPr>
              <a:t> </a:t>
            </a:r>
          </a:p>
        </p:txBody>
      </p:sp>
      <p:sp>
        <p:nvSpPr>
          <p:cNvPr id="6" name="Espace réservé de la date 4">
            <a:extLst>
              <a:ext uri="{FF2B5EF4-FFF2-40B4-BE49-F238E27FC236}">
                <a16:creationId xmlns:a16="http://schemas.microsoft.com/office/drawing/2014/main" id="{B6831D3A-924C-7A42-1E62-932ECF06F498}"/>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pic>
        <p:nvPicPr>
          <p:cNvPr id="8" name="Image 7">
            <a:extLst>
              <a:ext uri="{FF2B5EF4-FFF2-40B4-BE49-F238E27FC236}">
                <a16:creationId xmlns:a16="http://schemas.microsoft.com/office/drawing/2014/main" id="{0E7F7564-7A0C-D217-AFC4-219C8D069C54}"/>
              </a:ext>
            </a:extLst>
          </p:cNvPr>
          <p:cNvPicPr>
            <a:picLocks noChangeAspect="1"/>
          </p:cNvPicPr>
          <p:nvPr/>
        </p:nvPicPr>
        <p:blipFill>
          <a:blip r:embed="rId3"/>
          <a:stretch>
            <a:fillRect/>
          </a:stretch>
        </p:blipFill>
        <p:spPr>
          <a:xfrm>
            <a:off x="349895" y="1816338"/>
            <a:ext cx="11393167" cy="1632611"/>
          </a:xfrm>
          <a:prstGeom prst="rect">
            <a:avLst/>
          </a:prstGeom>
        </p:spPr>
      </p:pic>
      <p:sp>
        <p:nvSpPr>
          <p:cNvPr id="16" name="Rectangle 15">
            <a:extLst>
              <a:ext uri="{FF2B5EF4-FFF2-40B4-BE49-F238E27FC236}">
                <a16:creationId xmlns:a16="http://schemas.microsoft.com/office/drawing/2014/main" id="{C1BCD2B1-D084-4D15-8FE3-0080A0AE5738}"/>
              </a:ext>
            </a:extLst>
          </p:cNvPr>
          <p:cNvSpPr/>
          <p:nvPr/>
        </p:nvSpPr>
        <p:spPr>
          <a:xfrm>
            <a:off x="803721" y="2982748"/>
            <a:ext cx="10907537" cy="46251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77823C38-C5B1-BE32-E232-1033B68FD3E7}"/>
              </a:ext>
            </a:extLst>
          </p:cNvPr>
          <p:cNvSpPr/>
          <p:nvPr/>
        </p:nvSpPr>
        <p:spPr>
          <a:xfrm>
            <a:off x="258695" y="1751646"/>
            <a:ext cx="11556940" cy="1835198"/>
          </a:xfrm>
          <a:prstGeom prst="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Image 19">
            <a:extLst>
              <a:ext uri="{FF2B5EF4-FFF2-40B4-BE49-F238E27FC236}">
                <a16:creationId xmlns:a16="http://schemas.microsoft.com/office/drawing/2014/main" id="{339AA590-8D45-985B-4001-99F6DE22A9F3}"/>
              </a:ext>
            </a:extLst>
          </p:cNvPr>
          <p:cNvPicPr>
            <a:picLocks noChangeAspect="1"/>
          </p:cNvPicPr>
          <p:nvPr/>
        </p:nvPicPr>
        <p:blipFill>
          <a:blip r:embed="rId4"/>
          <a:stretch>
            <a:fillRect/>
          </a:stretch>
        </p:blipFill>
        <p:spPr>
          <a:xfrm>
            <a:off x="349895" y="4731163"/>
            <a:ext cx="11393167" cy="1553614"/>
          </a:xfrm>
          <a:prstGeom prst="rect">
            <a:avLst/>
          </a:prstGeom>
        </p:spPr>
      </p:pic>
      <p:sp>
        <p:nvSpPr>
          <p:cNvPr id="21" name="Rectangle 20">
            <a:extLst>
              <a:ext uri="{FF2B5EF4-FFF2-40B4-BE49-F238E27FC236}">
                <a16:creationId xmlns:a16="http://schemas.microsoft.com/office/drawing/2014/main" id="{551E476F-B79E-DF99-233C-AF8526B2D957}"/>
              </a:ext>
            </a:extLst>
          </p:cNvPr>
          <p:cNvSpPr/>
          <p:nvPr/>
        </p:nvSpPr>
        <p:spPr>
          <a:xfrm>
            <a:off x="317530" y="4654864"/>
            <a:ext cx="11425532" cy="1629913"/>
          </a:xfrm>
          <a:prstGeom prst="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CDBB0DAF-3921-F7C7-F39C-4D620BA62BE3}"/>
              </a:ext>
            </a:extLst>
          </p:cNvPr>
          <p:cNvSpPr/>
          <p:nvPr/>
        </p:nvSpPr>
        <p:spPr>
          <a:xfrm>
            <a:off x="5550010" y="5000599"/>
            <a:ext cx="6161248" cy="2313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F24536B5-049C-7F9B-AC29-DCDE7BF78B94}"/>
              </a:ext>
            </a:extLst>
          </p:cNvPr>
          <p:cNvSpPr/>
          <p:nvPr/>
        </p:nvSpPr>
        <p:spPr>
          <a:xfrm>
            <a:off x="9072438" y="5572176"/>
            <a:ext cx="2638820" cy="2313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857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animBg="1"/>
      <p:bldP spid="22" grpId="0" animBg="1"/>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NOUVEAUTE - salon artibat - Menuiserie aluminium - MGP ALU">
            <a:extLst>
              <a:ext uri="{FF2B5EF4-FFF2-40B4-BE49-F238E27FC236}">
                <a16:creationId xmlns:a16="http://schemas.microsoft.com/office/drawing/2014/main" id="{35347522-8715-4140-AC61-AACF0AFA9E0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543" t="9406" r="12023" b="8032"/>
          <a:stretch/>
        </p:blipFill>
        <p:spPr bwMode="auto">
          <a:xfrm rot="1953992">
            <a:off x="9871180" y="1997233"/>
            <a:ext cx="2180676" cy="1193982"/>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79E9A008-0AE6-40BA-AD6A-BA48EAF8D2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0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5" name="Espace réservé du texte 4">
            <a:extLst>
              <a:ext uri="{FF2B5EF4-FFF2-40B4-BE49-F238E27FC236}">
                <a16:creationId xmlns:a16="http://schemas.microsoft.com/office/drawing/2014/main" id="{3774217A-82ED-4403-8F4E-543A236973CA}"/>
              </a:ext>
            </a:extLst>
          </p:cNvPr>
          <p:cNvSpPr>
            <a:spLocks noGrp="1"/>
          </p:cNvSpPr>
          <p:nvPr>
            <p:ph type="body" sz="quarter" idx="14"/>
          </p:nvPr>
        </p:nvSpPr>
        <p:spPr>
          <a:xfrm>
            <a:off x="2663136" y="169641"/>
            <a:ext cx="7920000" cy="504000"/>
          </a:xfrm>
        </p:spPr>
        <p:txBody>
          <a:bodyPr/>
          <a:lstStyle/>
          <a:p>
            <a:r>
              <a:rPr lang="fr-FR" sz="3200">
                <a:solidFill>
                  <a:srgbClr val="32A3DC"/>
                </a:solidFill>
                <a:latin typeface="Gotham Bold" pitchFamily="2" charset="0"/>
              </a:rPr>
              <a:t>SC 144 C 2 - 1</a:t>
            </a:r>
          </a:p>
        </p:txBody>
      </p:sp>
      <p:sp>
        <p:nvSpPr>
          <p:cNvPr id="6" name="ZoneTexte 5">
            <a:extLst>
              <a:ext uri="{FF2B5EF4-FFF2-40B4-BE49-F238E27FC236}">
                <a16:creationId xmlns:a16="http://schemas.microsoft.com/office/drawing/2014/main" id="{EAB2E1E4-C3FC-415D-BDF1-616F7D5C9E42}"/>
              </a:ext>
            </a:extLst>
          </p:cNvPr>
          <p:cNvSpPr txBox="1"/>
          <p:nvPr/>
        </p:nvSpPr>
        <p:spPr>
          <a:xfrm>
            <a:off x="2117576" y="621474"/>
            <a:ext cx="9011121" cy="86177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2060"/>
                </a:solidFill>
                <a:effectLst/>
                <a:uLnTx/>
                <a:uFillTx/>
                <a:latin typeface="Calibri" panose="020F0502020204030204"/>
                <a:ea typeface="+mn-ea"/>
                <a:cs typeface="+mn-cs"/>
              </a:rPr>
              <a:t>Installations raccordées à un réseau public de distribution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2060"/>
                </a:solidFill>
                <a:effectLst/>
                <a:highlight>
                  <a:srgbClr val="FFFF00"/>
                </a:highlight>
                <a:uLnTx/>
                <a:uFillTx/>
                <a:latin typeface="Calibri" panose="020F0502020204030204"/>
                <a:ea typeface="+mn-ea"/>
                <a:cs typeface="+mn-cs"/>
              </a:rPr>
              <a:t>réalisées exclusivement avec micro-onduleurs</a:t>
            </a:r>
            <a:r>
              <a:rPr kumimoji="0" lang="fr-FR" sz="1600" b="1" i="0" u="none" strike="noStrike" kern="1200" cap="none" spc="0" normalizeH="0" baseline="0" noProof="0">
                <a:ln>
                  <a:noFill/>
                </a:ln>
                <a:solidFill>
                  <a:srgbClr val="002060"/>
                </a:solidFill>
                <a:effectLst/>
                <a:uLnTx/>
                <a:uFillTx/>
                <a:latin typeface="Calibri" panose="020F0502020204030204"/>
                <a:ea typeface="+mn-ea"/>
                <a:cs typeface="+mn-cs"/>
              </a:rPr>
              <a:t> sans stockage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002060"/>
                </a:solidFill>
                <a:effectLst/>
                <a:uLnTx/>
                <a:uFillTx/>
                <a:latin typeface="Calibri" panose="020F0502020204030204"/>
                <a:ea typeface="+mn-ea"/>
                <a:cs typeface="+mn-cs"/>
              </a:rPr>
              <a:t> </a:t>
            </a:r>
            <a:r>
              <a:rPr kumimoji="0" lang="fr-FR" sz="1800" b="1" i="0" u="none" strike="noStrike" kern="1200" cap="none" spc="0" normalizeH="0" baseline="0" noProof="0">
                <a:ln>
                  <a:noFill/>
                </a:ln>
                <a:solidFill>
                  <a:srgbClr val="002060"/>
                </a:solidFill>
                <a:effectLst/>
                <a:uLnTx/>
                <a:uFillTx/>
                <a:latin typeface="Calibri" panose="020F0502020204030204"/>
                <a:ea typeface="+mn-ea"/>
                <a:cs typeface="+mn-cs"/>
              </a:rPr>
              <a:t>ou</a:t>
            </a:r>
            <a:r>
              <a:rPr kumimoji="0" lang="fr-FR" sz="1600" b="1" i="0" u="none" strike="noStrike" kern="1200" cap="none" spc="0" normalizeH="0" baseline="0" noProof="0">
                <a:ln>
                  <a:noFill/>
                </a:ln>
                <a:solidFill>
                  <a:srgbClr val="002060"/>
                </a:solidFill>
                <a:effectLst/>
                <a:uLnTx/>
                <a:uFillTx/>
                <a:latin typeface="Calibri" panose="020F0502020204030204"/>
                <a:ea typeface="+mn-ea"/>
                <a:cs typeface="+mn-cs"/>
              </a:rPr>
              <a:t> avec stockage par sous-ensembles convertisseur + batterie dont l’énergie de stockage </a:t>
            </a:r>
            <a:r>
              <a:rPr kumimoji="0" lang="fr-FR" sz="1600" b="1" i="0" u="none" strike="noStrike" kern="1200" cap="none" spc="0" normalizeH="0" baseline="0" noProof="0">
                <a:ln>
                  <a:noFill/>
                </a:ln>
                <a:solidFill>
                  <a:srgbClr val="00B050"/>
                </a:solidFill>
                <a:effectLst/>
                <a:uLnTx/>
                <a:uFillTx/>
                <a:latin typeface="Calibri" panose="020F0502020204030204"/>
                <a:ea typeface="+mn-ea"/>
                <a:cs typeface="+mn-cs"/>
              </a:rPr>
              <a:t>est ≤ 5000 Wh</a:t>
            </a:r>
          </a:p>
        </p:txBody>
      </p:sp>
      <p:sp>
        <p:nvSpPr>
          <p:cNvPr id="8" name="ZoneTexte 7">
            <a:extLst>
              <a:ext uri="{FF2B5EF4-FFF2-40B4-BE49-F238E27FC236}">
                <a16:creationId xmlns:a16="http://schemas.microsoft.com/office/drawing/2014/main" id="{278A3BFB-C41F-4CCE-93CC-C0FD3F6879D2}"/>
              </a:ext>
            </a:extLst>
          </p:cNvPr>
          <p:cNvSpPr txBox="1"/>
          <p:nvPr/>
        </p:nvSpPr>
        <p:spPr>
          <a:xfrm>
            <a:off x="999814" y="1631009"/>
            <a:ext cx="6803786"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0070C0"/>
                </a:solidFill>
                <a:effectLst/>
                <a:uLnTx/>
                <a:uFillTx/>
                <a:latin typeface="Calibri" panose="020F0502020204030204"/>
                <a:ea typeface="+mn-ea"/>
                <a:cs typeface="+mn-cs"/>
              </a:rPr>
              <a:t>Partie 2</a:t>
            </a:r>
            <a:r>
              <a:rPr kumimoji="0" lang="fr-FR" sz="1800" b="0" i="0" u="none" strike="noStrike" kern="1200" cap="none" spc="0" normalizeH="0" baseline="0" noProof="0">
                <a:ln>
                  <a:noFill/>
                </a:ln>
                <a:solidFill>
                  <a:srgbClr val="0070C0"/>
                </a:solidFill>
                <a:effectLst/>
                <a:uLnTx/>
                <a:uFillTx/>
                <a:latin typeface="Calibri" panose="020F0502020204030204"/>
                <a:ea typeface="+mn-ea"/>
                <a:cs typeface="+mn-cs"/>
              </a:rPr>
              <a:t> = dispositions de renseignement simplifiées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prstClr val="black"/>
                </a:solidFill>
                <a:effectLst/>
                <a:uLnTx/>
                <a:uFillTx/>
                <a:latin typeface="Calibri" panose="020F0502020204030204"/>
                <a:ea typeface="+mn-ea"/>
                <a:cs typeface="+mn-cs"/>
              </a:rPr>
              <a:t>Coupure DC absente, car sans objet avec micro-onduleurs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prstClr val="black"/>
                </a:solidFill>
                <a:effectLst/>
                <a:uLnTx/>
                <a:uFillTx/>
                <a:latin typeface="Calibri" panose="020F0502020204030204"/>
                <a:ea typeface="+mn-ea"/>
                <a:cs typeface="+mn-cs"/>
              </a:rPr>
              <a:t>Nombre de câbles PV = naturellement réduit avec micro-onduleurs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prstClr val="black"/>
                </a:solidFill>
                <a:effectLst/>
                <a:uLnTx/>
                <a:uFillTx/>
                <a:latin typeface="Calibri" panose="020F0502020204030204"/>
                <a:ea typeface="+mn-ea"/>
                <a:cs typeface="+mn-cs"/>
              </a:rPr>
              <a:t>Les générateurs PV sont généralement identiques</a:t>
            </a:r>
          </a:p>
        </p:txBody>
      </p:sp>
      <p:sp>
        <p:nvSpPr>
          <p:cNvPr id="3" name="Espace réservé de la date 4">
            <a:extLst>
              <a:ext uri="{FF2B5EF4-FFF2-40B4-BE49-F238E27FC236}">
                <a16:creationId xmlns:a16="http://schemas.microsoft.com/office/drawing/2014/main" id="{AB2EE679-5737-A898-A044-BCA7C841962C}"/>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pic>
        <p:nvPicPr>
          <p:cNvPr id="9" name="Image 8">
            <a:extLst>
              <a:ext uri="{FF2B5EF4-FFF2-40B4-BE49-F238E27FC236}">
                <a16:creationId xmlns:a16="http://schemas.microsoft.com/office/drawing/2014/main" id="{C013565C-3CA2-0AE9-EDF1-3F69E08534CD}"/>
              </a:ext>
            </a:extLst>
          </p:cNvPr>
          <p:cNvPicPr>
            <a:picLocks noChangeAspect="1"/>
          </p:cNvPicPr>
          <p:nvPr/>
        </p:nvPicPr>
        <p:blipFill>
          <a:blip r:embed="rId4"/>
          <a:stretch>
            <a:fillRect/>
          </a:stretch>
        </p:blipFill>
        <p:spPr>
          <a:xfrm>
            <a:off x="429019" y="2979099"/>
            <a:ext cx="10532499" cy="3405188"/>
          </a:xfrm>
          <a:prstGeom prst="rect">
            <a:avLst/>
          </a:prstGeom>
        </p:spPr>
      </p:pic>
    </p:spTree>
    <p:extLst>
      <p:ext uri="{BB962C8B-B14F-4D97-AF65-F5344CB8AC3E}">
        <p14:creationId xmlns:p14="http://schemas.microsoft.com/office/powerpoint/2010/main" val="3788800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5D464D1F-CCE9-3D40-AF45-7DFA98FA2207}"/>
              </a:ext>
            </a:extLst>
          </p:cNvPr>
          <p:cNvSpPr txBox="1">
            <a:spLocks/>
          </p:cNvSpPr>
          <p:nvPr/>
        </p:nvSpPr>
        <p:spPr>
          <a:xfrm>
            <a:off x="431637" y="3734448"/>
            <a:ext cx="8195401" cy="538609"/>
          </a:xfrm>
          <a:prstGeom prst="rect">
            <a:avLst/>
          </a:prstGeom>
        </p:spPr>
        <p:txBody>
          <a:bodyPr vert="horz" wrap="square" lIns="0" tIns="12700"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12700" algn="l">
              <a:lnSpc>
                <a:spcPts val="4100"/>
              </a:lnSpc>
              <a:spcBef>
                <a:spcPts val="100"/>
              </a:spcBef>
              <a:tabLst>
                <a:tab pos="2126615" algn="l"/>
              </a:tabLst>
            </a:pPr>
            <a:r>
              <a:rPr lang="fr-FR" sz="3500" b="1">
                <a:solidFill>
                  <a:srgbClr val="003399"/>
                </a:solidFill>
                <a:latin typeface="+mn-lt"/>
                <a:cs typeface="Calibri" panose="020F0502020204030204" pitchFamily="34" charset="0"/>
              </a:rPr>
              <a:t>Anomalies fréquentes</a:t>
            </a:r>
          </a:p>
        </p:txBody>
      </p:sp>
      <p:pic>
        <p:nvPicPr>
          <p:cNvPr id="8" name="Image 7">
            <a:extLst>
              <a:ext uri="{FF2B5EF4-FFF2-40B4-BE49-F238E27FC236}">
                <a16:creationId xmlns:a16="http://schemas.microsoft.com/office/drawing/2014/main" id="{33450E07-82BC-124E-9B0C-F9779F7DD5E5}"/>
              </a:ext>
            </a:extLst>
          </p:cNvPr>
          <p:cNvPicPr>
            <a:picLocks noChangeAspect="1"/>
          </p:cNvPicPr>
          <p:nvPr/>
        </p:nvPicPr>
        <p:blipFill>
          <a:blip r:embed="rId3"/>
          <a:stretch>
            <a:fillRect/>
          </a:stretch>
        </p:blipFill>
        <p:spPr>
          <a:xfrm>
            <a:off x="707299" y="688966"/>
            <a:ext cx="2795700" cy="741716"/>
          </a:xfrm>
          <a:prstGeom prst="rect">
            <a:avLst/>
          </a:prstGeom>
        </p:spPr>
      </p:pic>
      <p:sp>
        <p:nvSpPr>
          <p:cNvPr id="9" name="object 4">
            <a:extLst>
              <a:ext uri="{FF2B5EF4-FFF2-40B4-BE49-F238E27FC236}">
                <a16:creationId xmlns:a16="http://schemas.microsoft.com/office/drawing/2014/main" id="{0B948F33-505B-4C4C-B154-977ACC6C0309}"/>
              </a:ext>
            </a:extLst>
          </p:cNvPr>
          <p:cNvSpPr/>
          <p:nvPr/>
        </p:nvSpPr>
        <p:spPr>
          <a:xfrm>
            <a:off x="8621823" y="5"/>
            <a:ext cx="3570177" cy="6607521"/>
          </a:xfrm>
          <a:custGeom>
            <a:avLst/>
            <a:gdLst/>
            <a:ahLst/>
            <a:cxnLst/>
            <a:rect l="l" t="t" r="r" b="b"/>
            <a:pathLst>
              <a:path w="3408045" h="6307455">
                <a:moveTo>
                  <a:pt x="3407963" y="0"/>
                </a:moveTo>
                <a:lnTo>
                  <a:pt x="1370299" y="0"/>
                </a:lnTo>
                <a:lnTo>
                  <a:pt x="1342660" y="35876"/>
                </a:lnTo>
                <a:lnTo>
                  <a:pt x="1315219" y="72256"/>
                </a:lnTo>
                <a:lnTo>
                  <a:pt x="1287979" y="109129"/>
                </a:lnTo>
                <a:lnTo>
                  <a:pt x="1260942" y="146487"/>
                </a:lnTo>
                <a:lnTo>
                  <a:pt x="1234112" y="184322"/>
                </a:lnTo>
                <a:lnTo>
                  <a:pt x="1207490" y="222625"/>
                </a:lnTo>
                <a:lnTo>
                  <a:pt x="1181081" y="261386"/>
                </a:lnTo>
                <a:lnTo>
                  <a:pt x="1154886" y="300598"/>
                </a:lnTo>
                <a:lnTo>
                  <a:pt x="1128908" y="340250"/>
                </a:lnTo>
                <a:lnTo>
                  <a:pt x="1103150" y="380336"/>
                </a:lnTo>
                <a:lnTo>
                  <a:pt x="1077615" y="420845"/>
                </a:lnTo>
                <a:lnTo>
                  <a:pt x="1052306" y="461769"/>
                </a:lnTo>
                <a:lnTo>
                  <a:pt x="1027225" y="503099"/>
                </a:lnTo>
                <a:lnTo>
                  <a:pt x="1002376" y="544827"/>
                </a:lnTo>
                <a:lnTo>
                  <a:pt x="977760" y="586943"/>
                </a:lnTo>
                <a:lnTo>
                  <a:pt x="953382" y="629440"/>
                </a:lnTo>
                <a:lnTo>
                  <a:pt x="929242" y="672308"/>
                </a:lnTo>
                <a:lnTo>
                  <a:pt x="905345" y="715538"/>
                </a:lnTo>
                <a:lnTo>
                  <a:pt x="881693" y="759121"/>
                </a:lnTo>
                <a:lnTo>
                  <a:pt x="858289" y="803050"/>
                </a:lnTo>
                <a:lnTo>
                  <a:pt x="835135" y="847314"/>
                </a:lnTo>
                <a:lnTo>
                  <a:pt x="812235" y="891906"/>
                </a:lnTo>
                <a:lnTo>
                  <a:pt x="789591" y="936817"/>
                </a:lnTo>
                <a:lnTo>
                  <a:pt x="767206" y="982037"/>
                </a:lnTo>
                <a:lnTo>
                  <a:pt x="745083" y="1027558"/>
                </a:lnTo>
                <a:lnTo>
                  <a:pt x="723224" y="1073372"/>
                </a:lnTo>
                <a:lnTo>
                  <a:pt x="701632" y="1119469"/>
                </a:lnTo>
                <a:lnTo>
                  <a:pt x="680310" y="1165841"/>
                </a:lnTo>
                <a:lnTo>
                  <a:pt x="659261" y="1212478"/>
                </a:lnTo>
                <a:lnTo>
                  <a:pt x="638488" y="1259373"/>
                </a:lnTo>
                <a:lnTo>
                  <a:pt x="617993" y="1306516"/>
                </a:lnTo>
                <a:lnTo>
                  <a:pt x="597779" y="1353899"/>
                </a:lnTo>
                <a:lnTo>
                  <a:pt x="577849" y="1401513"/>
                </a:lnTo>
                <a:lnTo>
                  <a:pt x="558206" y="1449349"/>
                </a:lnTo>
                <a:lnTo>
                  <a:pt x="538852" y="1497398"/>
                </a:lnTo>
                <a:lnTo>
                  <a:pt x="519790" y="1545651"/>
                </a:lnTo>
                <a:lnTo>
                  <a:pt x="501023" y="1594101"/>
                </a:lnTo>
                <a:lnTo>
                  <a:pt x="482554" y="1642737"/>
                </a:lnTo>
                <a:lnTo>
                  <a:pt x="464386" y="1691552"/>
                </a:lnTo>
                <a:lnTo>
                  <a:pt x="446520" y="1740536"/>
                </a:lnTo>
                <a:lnTo>
                  <a:pt x="428961" y="1789681"/>
                </a:lnTo>
                <a:lnTo>
                  <a:pt x="411711" y="1838978"/>
                </a:lnTo>
                <a:lnTo>
                  <a:pt x="394772" y="1888418"/>
                </a:lnTo>
                <a:lnTo>
                  <a:pt x="378148" y="1937993"/>
                </a:lnTo>
                <a:lnTo>
                  <a:pt x="361840" y="1987693"/>
                </a:lnTo>
                <a:lnTo>
                  <a:pt x="345853" y="2037510"/>
                </a:lnTo>
                <a:lnTo>
                  <a:pt x="330188" y="2087435"/>
                </a:lnTo>
                <a:lnTo>
                  <a:pt x="314849" y="2137460"/>
                </a:lnTo>
                <a:lnTo>
                  <a:pt x="299838" y="2187575"/>
                </a:lnTo>
                <a:lnTo>
                  <a:pt x="285158" y="2237771"/>
                </a:lnTo>
                <a:lnTo>
                  <a:pt x="270812" y="2288041"/>
                </a:lnTo>
                <a:lnTo>
                  <a:pt x="256803" y="2338375"/>
                </a:lnTo>
                <a:lnTo>
                  <a:pt x="243132" y="2388765"/>
                </a:lnTo>
                <a:lnTo>
                  <a:pt x="229804" y="2439201"/>
                </a:lnTo>
                <a:lnTo>
                  <a:pt x="216821" y="2489675"/>
                </a:lnTo>
                <a:lnTo>
                  <a:pt x="204186" y="2540179"/>
                </a:lnTo>
                <a:lnTo>
                  <a:pt x="191900" y="2590703"/>
                </a:lnTo>
                <a:lnTo>
                  <a:pt x="179968" y="2641238"/>
                </a:lnTo>
                <a:lnTo>
                  <a:pt x="168392" y="2691776"/>
                </a:lnTo>
                <a:lnTo>
                  <a:pt x="157175" y="2742309"/>
                </a:lnTo>
                <a:lnTo>
                  <a:pt x="146319" y="2792827"/>
                </a:lnTo>
                <a:lnTo>
                  <a:pt x="135828" y="2843321"/>
                </a:lnTo>
                <a:lnTo>
                  <a:pt x="125704" y="2893783"/>
                </a:lnTo>
                <a:lnTo>
                  <a:pt x="115949" y="2944204"/>
                </a:lnTo>
                <a:lnTo>
                  <a:pt x="106567" y="2994576"/>
                </a:lnTo>
                <a:lnTo>
                  <a:pt x="97561" y="3044889"/>
                </a:lnTo>
                <a:lnTo>
                  <a:pt x="88932" y="3095134"/>
                </a:lnTo>
                <a:lnTo>
                  <a:pt x="80685" y="3145304"/>
                </a:lnTo>
                <a:lnTo>
                  <a:pt x="72821" y="3195389"/>
                </a:lnTo>
                <a:lnTo>
                  <a:pt x="65344" y="3245380"/>
                </a:lnTo>
                <a:lnTo>
                  <a:pt x="58256" y="3295269"/>
                </a:lnTo>
                <a:lnTo>
                  <a:pt x="51559" y="3345046"/>
                </a:lnTo>
                <a:lnTo>
                  <a:pt x="45258" y="3394704"/>
                </a:lnTo>
                <a:lnTo>
                  <a:pt x="39354" y="3444233"/>
                </a:lnTo>
                <a:lnTo>
                  <a:pt x="33851" y="3493625"/>
                </a:lnTo>
                <a:lnTo>
                  <a:pt x="28751" y="3542871"/>
                </a:lnTo>
                <a:lnTo>
                  <a:pt x="24056" y="3591961"/>
                </a:lnTo>
                <a:lnTo>
                  <a:pt x="19771" y="3640888"/>
                </a:lnTo>
                <a:lnTo>
                  <a:pt x="15896" y="3689642"/>
                </a:lnTo>
                <a:lnTo>
                  <a:pt x="12436" y="3738215"/>
                </a:lnTo>
                <a:lnTo>
                  <a:pt x="9393" y="3786598"/>
                </a:lnTo>
                <a:lnTo>
                  <a:pt x="6770" y="3834783"/>
                </a:lnTo>
                <a:lnTo>
                  <a:pt x="4569" y="3882759"/>
                </a:lnTo>
                <a:lnTo>
                  <a:pt x="2793" y="3930520"/>
                </a:lnTo>
                <a:lnTo>
                  <a:pt x="1446" y="3978055"/>
                </a:lnTo>
                <a:lnTo>
                  <a:pt x="529" y="4025356"/>
                </a:lnTo>
                <a:lnTo>
                  <a:pt x="46" y="4072415"/>
                </a:lnTo>
                <a:lnTo>
                  <a:pt x="0" y="4119222"/>
                </a:lnTo>
                <a:lnTo>
                  <a:pt x="392" y="4165769"/>
                </a:lnTo>
                <a:lnTo>
                  <a:pt x="1226" y="4212047"/>
                </a:lnTo>
                <a:lnTo>
                  <a:pt x="2505" y="4258047"/>
                </a:lnTo>
                <a:lnTo>
                  <a:pt x="4232" y="4303761"/>
                </a:lnTo>
                <a:lnTo>
                  <a:pt x="6409" y="4349180"/>
                </a:lnTo>
                <a:lnTo>
                  <a:pt x="9039" y="4394294"/>
                </a:lnTo>
                <a:lnTo>
                  <a:pt x="12124" y="4439096"/>
                </a:lnTo>
                <a:lnTo>
                  <a:pt x="15669" y="4483576"/>
                </a:lnTo>
                <a:lnTo>
                  <a:pt x="19674" y="4527726"/>
                </a:lnTo>
                <a:lnTo>
                  <a:pt x="24144" y="4571536"/>
                </a:lnTo>
                <a:lnTo>
                  <a:pt x="29080" y="4614999"/>
                </a:lnTo>
                <a:lnTo>
                  <a:pt x="34486" y="4658105"/>
                </a:lnTo>
                <a:lnTo>
                  <a:pt x="40365" y="4700846"/>
                </a:lnTo>
                <a:lnTo>
                  <a:pt x="46719" y="4743213"/>
                </a:lnTo>
                <a:lnTo>
                  <a:pt x="53551" y="4785196"/>
                </a:lnTo>
                <a:lnTo>
                  <a:pt x="60863" y="4826788"/>
                </a:lnTo>
                <a:lnTo>
                  <a:pt x="68659" y="4867979"/>
                </a:lnTo>
                <a:lnTo>
                  <a:pt x="76942" y="4908761"/>
                </a:lnTo>
                <a:lnTo>
                  <a:pt x="85713" y="4949125"/>
                </a:lnTo>
                <a:lnTo>
                  <a:pt x="94976" y="4989063"/>
                </a:lnTo>
                <a:lnTo>
                  <a:pt x="104734" y="5028564"/>
                </a:lnTo>
                <a:lnTo>
                  <a:pt x="114989" y="5067622"/>
                </a:lnTo>
                <a:lnTo>
                  <a:pt x="125745" y="5106226"/>
                </a:lnTo>
                <a:lnTo>
                  <a:pt x="137003" y="5144368"/>
                </a:lnTo>
                <a:lnTo>
                  <a:pt x="148767" y="5182040"/>
                </a:lnTo>
                <a:lnTo>
                  <a:pt x="161040" y="5219232"/>
                </a:lnTo>
                <a:lnTo>
                  <a:pt x="173823" y="5255937"/>
                </a:lnTo>
                <a:lnTo>
                  <a:pt x="187121" y="5292144"/>
                </a:lnTo>
                <a:lnTo>
                  <a:pt x="200936" y="5327845"/>
                </a:lnTo>
                <a:lnTo>
                  <a:pt x="230126" y="5397696"/>
                </a:lnTo>
                <a:lnTo>
                  <a:pt x="261418" y="5465418"/>
                </a:lnTo>
                <a:lnTo>
                  <a:pt x="294831" y="5530943"/>
                </a:lnTo>
                <a:lnTo>
                  <a:pt x="330390" y="5594198"/>
                </a:lnTo>
                <a:lnTo>
                  <a:pt x="368115" y="5655116"/>
                </a:lnTo>
                <a:lnTo>
                  <a:pt x="408030" y="5713624"/>
                </a:lnTo>
                <a:lnTo>
                  <a:pt x="450156" y="5769654"/>
                </a:lnTo>
                <a:lnTo>
                  <a:pt x="494516" y="5823135"/>
                </a:lnTo>
                <a:lnTo>
                  <a:pt x="541131" y="5873996"/>
                </a:lnTo>
                <a:lnTo>
                  <a:pt x="590024" y="5922168"/>
                </a:lnTo>
                <a:lnTo>
                  <a:pt x="641218" y="5967581"/>
                </a:lnTo>
                <a:lnTo>
                  <a:pt x="697764" y="6012380"/>
                </a:lnTo>
                <a:lnTo>
                  <a:pt x="760286" y="6055882"/>
                </a:lnTo>
                <a:lnTo>
                  <a:pt x="792705" y="6076249"/>
                </a:lnTo>
                <a:lnTo>
                  <a:pt x="825880" y="6095703"/>
                </a:lnTo>
                <a:lnTo>
                  <a:pt x="859798" y="6114250"/>
                </a:lnTo>
                <a:lnTo>
                  <a:pt x="894449" y="6131898"/>
                </a:lnTo>
                <a:lnTo>
                  <a:pt x="929819" y="6148653"/>
                </a:lnTo>
                <a:lnTo>
                  <a:pt x="965897" y="6164522"/>
                </a:lnTo>
                <a:lnTo>
                  <a:pt x="1002671" y="6179513"/>
                </a:lnTo>
                <a:lnTo>
                  <a:pt x="1040130" y="6193633"/>
                </a:lnTo>
                <a:lnTo>
                  <a:pt x="1078260" y="6206887"/>
                </a:lnTo>
                <a:lnTo>
                  <a:pt x="1117050" y="6219284"/>
                </a:lnTo>
                <a:lnTo>
                  <a:pt x="1156488" y="6230831"/>
                </a:lnTo>
                <a:lnTo>
                  <a:pt x="1196563" y="6241533"/>
                </a:lnTo>
                <a:lnTo>
                  <a:pt x="1237262" y="6251399"/>
                </a:lnTo>
                <a:lnTo>
                  <a:pt x="1278572" y="6260435"/>
                </a:lnTo>
                <a:lnTo>
                  <a:pt x="1320483" y="6268649"/>
                </a:lnTo>
                <a:lnTo>
                  <a:pt x="1362983" y="6276046"/>
                </a:lnTo>
                <a:lnTo>
                  <a:pt x="1406058" y="6282635"/>
                </a:lnTo>
                <a:lnTo>
                  <a:pt x="1449698" y="6288422"/>
                </a:lnTo>
                <a:lnTo>
                  <a:pt x="1493891" y="6293414"/>
                </a:lnTo>
                <a:lnTo>
                  <a:pt x="1538624" y="6297618"/>
                </a:lnTo>
                <a:lnTo>
                  <a:pt x="1583885" y="6301041"/>
                </a:lnTo>
                <a:lnTo>
                  <a:pt x="1629662" y="6303690"/>
                </a:lnTo>
                <a:lnTo>
                  <a:pt x="1675945" y="6305572"/>
                </a:lnTo>
                <a:lnTo>
                  <a:pt x="1722719" y="6306694"/>
                </a:lnTo>
                <a:lnTo>
                  <a:pt x="1769974" y="6307063"/>
                </a:lnTo>
                <a:lnTo>
                  <a:pt x="1817698" y="6306686"/>
                </a:lnTo>
                <a:lnTo>
                  <a:pt x="1865879" y="6305569"/>
                </a:lnTo>
                <a:lnTo>
                  <a:pt x="1914504" y="6303721"/>
                </a:lnTo>
                <a:lnTo>
                  <a:pt x="1963562" y="6301147"/>
                </a:lnTo>
                <a:lnTo>
                  <a:pt x="2013041" y="6297856"/>
                </a:lnTo>
                <a:lnTo>
                  <a:pt x="2062928" y="6293853"/>
                </a:lnTo>
                <a:lnTo>
                  <a:pt x="2113212" y="6289146"/>
                </a:lnTo>
                <a:lnTo>
                  <a:pt x="2163881" y="6283741"/>
                </a:lnTo>
                <a:lnTo>
                  <a:pt x="2214923" y="6277646"/>
                </a:lnTo>
                <a:lnTo>
                  <a:pt x="2266326" y="6270868"/>
                </a:lnTo>
                <a:lnTo>
                  <a:pt x="2318078" y="6263414"/>
                </a:lnTo>
                <a:lnTo>
                  <a:pt x="2370166" y="6255290"/>
                </a:lnTo>
                <a:lnTo>
                  <a:pt x="2422580" y="6246504"/>
                </a:lnTo>
                <a:lnTo>
                  <a:pt x="2475307" y="6237062"/>
                </a:lnTo>
                <a:lnTo>
                  <a:pt x="2528335" y="6226972"/>
                </a:lnTo>
                <a:lnTo>
                  <a:pt x="2581652" y="6216241"/>
                </a:lnTo>
                <a:lnTo>
                  <a:pt x="2635246" y="6204875"/>
                </a:lnTo>
                <a:lnTo>
                  <a:pt x="2689105" y="6192881"/>
                </a:lnTo>
                <a:lnTo>
                  <a:pt x="2743218" y="6180267"/>
                </a:lnTo>
                <a:lnTo>
                  <a:pt x="2797572" y="6167040"/>
                </a:lnTo>
                <a:lnTo>
                  <a:pt x="2906955" y="6138771"/>
                </a:lnTo>
                <a:lnTo>
                  <a:pt x="3017160" y="6108132"/>
                </a:lnTo>
                <a:lnTo>
                  <a:pt x="3128090" y="6075179"/>
                </a:lnTo>
                <a:lnTo>
                  <a:pt x="3239651" y="6039966"/>
                </a:lnTo>
                <a:lnTo>
                  <a:pt x="3351745" y="6002550"/>
                </a:lnTo>
                <a:lnTo>
                  <a:pt x="3407963" y="5983033"/>
                </a:lnTo>
                <a:lnTo>
                  <a:pt x="3407963" y="0"/>
                </a:lnTo>
                <a:close/>
              </a:path>
            </a:pathLst>
          </a:custGeom>
          <a:solidFill>
            <a:srgbClr val="B2D235"/>
          </a:solidFill>
        </p:spPr>
        <p:txBody>
          <a:bodyPr wrap="square" lIns="0" tIns="0" rIns="0" bIns="0" rtlCol="0"/>
          <a:lstStyle/>
          <a:p>
            <a:endParaRPr/>
          </a:p>
        </p:txBody>
      </p:sp>
      <p:sp>
        <p:nvSpPr>
          <p:cNvPr id="10" name="object 4">
            <a:extLst>
              <a:ext uri="{FF2B5EF4-FFF2-40B4-BE49-F238E27FC236}">
                <a16:creationId xmlns:a16="http://schemas.microsoft.com/office/drawing/2014/main" id="{03E6EFC9-0C28-8F4E-A89B-414E2909E3E8}"/>
              </a:ext>
            </a:extLst>
          </p:cNvPr>
          <p:cNvSpPr/>
          <p:nvPr/>
        </p:nvSpPr>
        <p:spPr>
          <a:xfrm>
            <a:off x="7097769" y="3292614"/>
            <a:ext cx="5094148" cy="3560026"/>
          </a:xfrm>
          <a:custGeom>
            <a:avLst/>
            <a:gdLst/>
            <a:ahLst/>
            <a:cxnLst/>
            <a:rect l="l" t="t" r="r" b="b"/>
            <a:pathLst>
              <a:path w="1651000" h="1153795">
                <a:moveTo>
                  <a:pt x="1650948" y="0"/>
                </a:moveTo>
                <a:lnTo>
                  <a:pt x="1576453" y="1892"/>
                </a:lnTo>
                <a:lnTo>
                  <a:pt x="1530416" y="4717"/>
                </a:lnTo>
                <a:lnTo>
                  <a:pt x="1483726" y="8714"/>
                </a:lnTo>
                <a:lnTo>
                  <a:pt x="1436465" y="13854"/>
                </a:lnTo>
                <a:lnTo>
                  <a:pt x="1388713" y="20113"/>
                </a:lnTo>
                <a:lnTo>
                  <a:pt x="1340550" y="27463"/>
                </a:lnTo>
                <a:lnTo>
                  <a:pt x="1292057" y="35878"/>
                </a:lnTo>
                <a:lnTo>
                  <a:pt x="1243315" y="45332"/>
                </a:lnTo>
                <a:lnTo>
                  <a:pt x="1194403" y="55798"/>
                </a:lnTo>
                <a:lnTo>
                  <a:pt x="1145403" y="67249"/>
                </a:lnTo>
                <a:lnTo>
                  <a:pt x="1096395" y="79659"/>
                </a:lnTo>
                <a:lnTo>
                  <a:pt x="1047459" y="93002"/>
                </a:lnTo>
                <a:lnTo>
                  <a:pt x="998676" y="107251"/>
                </a:lnTo>
                <a:lnTo>
                  <a:pt x="950126" y="122380"/>
                </a:lnTo>
                <a:lnTo>
                  <a:pt x="901890" y="138361"/>
                </a:lnTo>
                <a:lnTo>
                  <a:pt x="854049" y="155169"/>
                </a:lnTo>
                <a:lnTo>
                  <a:pt x="806682" y="172777"/>
                </a:lnTo>
                <a:lnTo>
                  <a:pt x="759871" y="191159"/>
                </a:lnTo>
                <a:lnTo>
                  <a:pt x="713695" y="210288"/>
                </a:lnTo>
                <a:lnTo>
                  <a:pt x="668236" y="230137"/>
                </a:lnTo>
                <a:lnTo>
                  <a:pt x="623574" y="250681"/>
                </a:lnTo>
                <a:lnTo>
                  <a:pt x="579788" y="271892"/>
                </a:lnTo>
                <a:lnTo>
                  <a:pt x="536961" y="293744"/>
                </a:lnTo>
                <a:lnTo>
                  <a:pt x="495172" y="316211"/>
                </a:lnTo>
                <a:lnTo>
                  <a:pt x="454502" y="339266"/>
                </a:lnTo>
                <a:lnTo>
                  <a:pt x="415031" y="362882"/>
                </a:lnTo>
                <a:lnTo>
                  <a:pt x="376840" y="387034"/>
                </a:lnTo>
                <a:lnTo>
                  <a:pt x="340009" y="411694"/>
                </a:lnTo>
                <a:lnTo>
                  <a:pt x="304618" y="436836"/>
                </a:lnTo>
                <a:lnTo>
                  <a:pt x="270750" y="462435"/>
                </a:lnTo>
                <a:lnTo>
                  <a:pt x="238482" y="488462"/>
                </a:lnTo>
                <a:lnTo>
                  <a:pt x="207897" y="514892"/>
                </a:lnTo>
                <a:lnTo>
                  <a:pt x="179075" y="541698"/>
                </a:lnTo>
                <a:lnTo>
                  <a:pt x="152096" y="568853"/>
                </a:lnTo>
                <a:lnTo>
                  <a:pt x="103989" y="624108"/>
                </a:lnTo>
                <a:lnTo>
                  <a:pt x="64222" y="680443"/>
                </a:lnTo>
                <a:lnTo>
                  <a:pt x="33437" y="737647"/>
                </a:lnTo>
                <a:lnTo>
                  <a:pt x="12278" y="795508"/>
                </a:lnTo>
                <a:lnTo>
                  <a:pt x="1391" y="853813"/>
                </a:lnTo>
                <a:lnTo>
                  <a:pt x="0" y="883067"/>
                </a:lnTo>
                <a:lnTo>
                  <a:pt x="1132" y="928341"/>
                </a:lnTo>
                <a:lnTo>
                  <a:pt x="4490" y="973382"/>
                </a:lnTo>
                <a:lnTo>
                  <a:pt x="10017" y="1018144"/>
                </a:lnTo>
                <a:lnTo>
                  <a:pt x="17655" y="1062579"/>
                </a:lnTo>
                <a:lnTo>
                  <a:pt x="27346" y="1106639"/>
                </a:lnTo>
                <a:lnTo>
                  <a:pt x="39034" y="1150277"/>
                </a:lnTo>
                <a:lnTo>
                  <a:pt x="40020" y="1153400"/>
                </a:lnTo>
                <a:lnTo>
                  <a:pt x="1650948" y="1153400"/>
                </a:lnTo>
                <a:lnTo>
                  <a:pt x="1650948" y="0"/>
                </a:lnTo>
                <a:close/>
              </a:path>
            </a:pathLst>
          </a:custGeom>
          <a:solidFill>
            <a:srgbClr val="33A3DC"/>
          </a:solidFill>
        </p:spPr>
        <p:txBody>
          <a:bodyPr wrap="square" lIns="0" tIns="0" rIns="0" bIns="0" rtlCol="0"/>
          <a:lstStyle/>
          <a:p>
            <a:endParaRPr/>
          </a:p>
        </p:txBody>
      </p:sp>
      <p:pic>
        <p:nvPicPr>
          <p:cNvPr id="3076" name="Picture 4" descr="3d Les Gens - Homme, Personne Avec Une Liste De Contrôle. Homme D&amp;amp;#39;affaires.  Banque D&amp;amp;#39;Images Et Photos Libres De Droits. Image 20569231.">
            <a:extLst>
              <a:ext uri="{FF2B5EF4-FFF2-40B4-BE49-F238E27FC236}">
                <a16:creationId xmlns:a16="http://schemas.microsoft.com/office/drawing/2014/main" id="{CCEC6F28-AB06-452E-97D2-FF72FAF5F6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0107" y="4340740"/>
            <a:ext cx="2322169" cy="2286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7844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A5B923C-52F8-4A07-9C8E-89AFDF39E001}"/>
              </a:ext>
            </a:extLst>
          </p:cNvPr>
          <p:cNvPicPr>
            <a:picLocks noChangeAspect="1"/>
          </p:cNvPicPr>
          <p:nvPr/>
        </p:nvPicPr>
        <p:blipFill>
          <a:blip r:embed="rId3"/>
          <a:stretch>
            <a:fillRect/>
          </a:stretch>
        </p:blipFill>
        <p:spPr>
          <a:xfrm>
            <a:off x="3649941" y="3168747"/>
            <a:ext cx="2593048" cy="2593048"/>
          </a:xfrm>
          <a:prstGeom prst="rect">
            <a:avLst/>
          </a:prstGeom>
        </p:spPr>
      </p:pic>
      <p:sp>
        <p:nvSpPr>
          <p:cNvPr id="2" name="Titre 1">
            <a:extLst>
              <a:ext uri="{FF2B5EF4-FFF2-40B4-BE49-F238E27FC236}">
                <a16:creationId xmlns:a16="http://schemas.microsoft.com/office/drawing/2014/main" id="{C5B595EA-01BF-E64B-A598-6BDFDB412E1D}"/>
              </a:ext>
            </a:extLst>
          </p:cNvPr>
          <p:cNvSpPr>
            <a:spLocks noGrp="1"/>
          </p:cNvSpPr>
          <p:nvPr>
            <p:ph type="title"/>
          </p:nvPr>
        </p:nvSpPr>
        <p:spPr>
          <a:xfrm>
            <a:off x="3649941" y="170348"/>
            <a:ext cx="7322859" cy="592654"/>
          </a:xfrm>
        </p:spPr>
        <p:txBody>
          <a:bodyPr>
            <a:normAutofit/>
          </a:bodyPr>
          <a:lstStyle/>
          <a:p>
            <a:pPr algn="ctr"/>
            <a:r>
              <a:rPr lang="fr-FR">
                <a:solidFill>
                  <a:srgbClr val="003399"/>
                </a:solidFill>
                <a:latin typeface="+mn-lt"/>
              </a:rPr>
              <a:t>Anomalies fréquentes</a:t>
            </a:r>
          </a:p>
        </p:txBody>
      </p:sp>
      <p:sp>
        <p:nvSpPr>
          <p:cNvPr id="6" name="Espace réservé de la date 4">
            <a:extLst>
              <a:ext uri="{FF2B5EF4-FFF2-40B4-BE49-F238E27FC236}">
                <a16:creationId xmlns:a16="http://schemas.microsoft.com/office/drawing/2014/main" id="{85515991-C698-D24D-ADEC-EBFA8F7773FA}"/>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
        <p:nvSpPr>
          <p:cNvPr id="3" name="Espace réservé du numéro de diapositive 2">
            <a:extLst>
              <a:ext uri="{FF2B5EF4-FFF2-40B4-BE49-F238E27FC236}">
                <a16:creationId xmlns:a16="http://schemas.microsoft.com/office/drawing/2014/main" id="{3466196F-5506-49D6-BF1C-C4AE5632E5D9}"/>
              </a:ext>
            </a:extLst>
          </p:cNvPr>
          <p:cNvSpPr>
            <a:spLocks noGrp="1"/>
          </p:cNvSpPr>
          <p:nvPr>
            <p:ph type="sldNum" sz="quarter" idx="12"/>
          </p:nvPr>
        </p:nvSpPr>
        <p:spPr>
          <a:xfrm>
            <a:off x="9146625" y="6356350"/>
            <a:ext cx="2743200" cy="365125"/>
          </a:xfrm>
        </p:spPr>
        <p:txBody>
          <a:bodyPr/>
          <a:lstStyle/>
          <a:p>
            <a:fld id="{D728807F-BD93-D64B-9099-5FE20F045F70}" type="slidenum">
              <a:rPr lang="fr-FR" smtClean="0">
                <a:solidFill>
                  <a:schemeClr val="tx1"/>
                </a:solidFill>
              </a:rPr>
              <a:t>18</a:t>
            </a:fld>
            <a:endParaRPr lang="fr-FR">
              <a:solidFill>
                <a:schemeClr val="tx1"/>
              </a:solidFill>
            </a:endParaRPr>
          </a:p>
        </p:txBody>
      </p:sp>
      <p:sp>
        <p:nvSpPr>
          <p:cNvPr id="30" name="Espace réservé du contenu 3">
            <a:extLst>
              <a:ext uri="{FF2B5EF4-FFF2-40B4-BE49-F238E27FC236}">
                <a16:creationId xmlns:a16="http://schemas.microsoft.com/office/drawing/2014/main" id="{75CF5FC7-FF44-4B8D-A304-62DF789FD17F}"/>
              </a:ext>
            </a:extLst>
          </p:cNvPr>
          <p:cNvSpPr txBox="1">
            <a:spLocks/>
          </p:cNvSpPr>
          <p:nvPr/>
        </p:nvSpPr>
        <p:spPr>
          <a:xfrm>
            <a:off x="1321900" y="1321388"/>
            <a:ext cx="9601075" cy="49152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Gotham Book" pitchFamily="2"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500" b="1">
                <a:solidFill>
                  <a:schemeClr val="accent1"/>
                </a:solidFill>
                <a:latin typeface="+mn-lt"/>
              </a:rPr>
              <a:t>Protection contre les surintensités du circuit onduleur :</a:t>
            </a:r>
          </a:p>
          <a:p>
            <a:endParaRPr lang="fr-FR" sz="2500" b="1">
              <a:solidFill>
                <a:schemeClr val="accent1"/>
              </a:solidFill>
              <a:latin typeface="+mn-lt"/>
            </a:endParaRPr>
          </a:p>
          <a:p>
            <a:pPr marL="1028700" lvl="1" indent="-342900">
              <a:buFont typeface="Wingdings" panose="05000000000000000000" pitchFamily="2" charset="2"/>
              <a:buChar char="Ø"/>
            </a:pPr>
            <a:r>
              <a:rPr lang="fr-FR" sz="2200"/>
              <a:t>Coffret AC proche ou éloigné du TGBT ?</a:t>
            </a:r>
          </a:p>
          <a:p>
            <a:endParaRPr lang="fr-FR" sz="800">
              <a:latin typeface="+mn-lt"/>
            </a:endParaRPr>
          </a:p>
          <a:p>
            <a:endParaRPr lang="fr-FR" sz="800">
              <a:latin typeface="+mn-lt"/>
            </a:endParaRPr>
          </a:p>
          <a:p>
            <a:endParaRPr lang="fr-FR" sz="800">
              <a:latin typeface="+mn-lt"/>
            </a:endParaRPr>
          </a:p>
        </p:txBody>
      </p:sp>
      <p:pic>
        <p:nvPicPr>
          <p:cNvPr id="4" name="Image 3">
            <a:extLst>
              <a:ext uri="{FF2B5EF4-FFF2-40B4-BE49-F238E27FC236}">
                <a16:creationId xmlns:a16="http://schemas.microsoft.com/office/drawing/2014/main" id="{9163A5A7-77E9-47C4-8255-B6D5D48FA4E1}"/>
              </a:ext>
            </a:extLst>
          </p:cNvPr>
          <p:cNvPicPr>
            <a:picLocks noChangeAspect="1"/>
          </p:cNvPicPr>
          <p:nvPr/>
        </p:nvPicPr>
        <p:blipFill>
          <a:blip r:embed="rId4"/>
          <a:stretch>
            <a:fillRect/>
          </a:stretch>
        </p:blipFill>
        <p:spPr>
          <a:xfrm>
            <a:off x="2209800" y="3429000"/>
            <a:ext cx="1918919" cy="2049097"/>
          </a:xfrm>
          <a:prstGeom prst="rect">
            <a:avLst/>
          </a:prstGeom>
        </p:spPr>
      </p:pic>
    </p:spTree>
    <p:extLst>
      <p:ext uri="{BB962C8B-B14F-4D97-AF65-F5344CB8AC3E}">
        <p14:creationId xmlns:p14="http://schemas.microsoft.com/office/powerpoint/2010/main" val="42549775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a:extLst>
              <a:ext uri="{FF2B5EF4-FFF2-40B4-BE49-F238E27FC236}">
                <a16:creationId xmlns:a16="http://schemas.microsoft.com/office/drawing/2014/main" id="{A58B2469-111B-400D-A1B1-9222D0263C96}"/>
              </a:ext>
            </a:extLst>
          </p:cNvPr>
          <p:cNvGrpSpPr/>
          <p:nvPr/>
        </p:nvGrpSpPr>
        <p:grpSpPr>
          <a:xfrm>
            <a:off x="3956147" y="1321388"/>
            <a:ext cx="8083451" cy="5536612"/>
            <a:chOff x="3721687" y="1727558"/>
            <a:chExt cx="7500142" cy="5130442"/>
          </a:xfrm>
        </p:grpSpPr>
        <p:pic>
          <p:nvPicPr>
            <p:cNvPr id="8" name="Image 7">
              <a:extLst>
                <a:ext uri="{FF2B5EF4-FFF2-40B4-BE49-F238E27FC236}">
                  <a16:creationId xmlns:a16="http://schemas.microsoft.com/office/drawing/2014/main" id="{389381DB-4913-4999-A5CD-E53A936EB6C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721687" y="1727558"/>
              <a:ext cx="7500142" cy="5130442"/>
            </a:xfrm>
            <a:prstGeom prst="rect">
              <a:avLst/>
            </a:prstGeom>
          </p:spPr>
        </p:pic>
        <p:sp>
          <p:nvSpPr>
            <p:cNvPr id="5" name="Rectangle 4">
              <a:extLst>
                <a:ext uri="{FF2B5EF4-FFF2-40B4-BE49-F238E27FC236}">
                  <a16:creationId xmlns:a16="http://schemas.microsoft.com/office/drawing/2014/main" id="{31A9C945-768B-4D8D-B5A4-B6D219E783FD}"/>
                </a:ext>
              </a:extLst>
            </p:cNvPr>
            <p:cNvSpPr/>
            <p:nvPr/>
          </p:nvSpPr>
          <p:spPr>
            <a:xfrm>
              <a:off x="3721687" y="6236678"/>
              <a:ext cx="4062436" cy="6213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Titre 1">
            <a:extLst>
              <a:ext uri="{FF2B5EF4-FFF2-40B4-BE49-F238E27FC236}">
                <a16:creationId xmlns:a16="http://schemas.microsoft.com/office/drawing/2014/main" id="{C5B595EA-01BF-E64B-A598-6BDFDB412E1D}"/>
              </a:ext>
            </a:extLst>
          </p:cNvPr>
          <p:cNvSpPr>
            <a:spLocks noGrp="1"/>
          </p:cNvSpPr>
          <p:nvPr>
            <p:ph type="title"/>
          </p:nvPr>
        </p:nvSpPr>
        <p:spPr>
          <a:xfrm>
            <a:off x="3649941" y="170348"/>
            <a:ext cx="7322859" cy="592654"/>
          </a:xfrm>
        </p:spPr>
        <p:txBody>
          <a:bodyPr>
            <a:normAutofit/>
          </a:bodyPr>
          <a:lstStyle/>
          <a:p>
            <a:pPr algn="ctr"/>
            <a:r>
              <a:rPr lang="fr-FR">
                <a:solidFill>
                  <a:srgbClr val="003399"/>
                </a:solidFill>
                <a:latin typeface="+mn-lt"/>
              </a:rPr>
              <a:t>Anomalies fréquentes</a:t>
            </a:r>
          </a:p>
        </p:txBody>
      </p:sp>
      <p:sp>
        <p:nvSpPr>
          <p:cNvPr id="6" name="Espace réservé de la date 4">
            <a:extLst>
              <a:ext uri="{FF2B5EF4-FFF2-40B4-BE49-F238E27FC236}">
                <a16:creationId xmlns:a16="http://schemas.microsoft.com/office/drawing/2014/main" id="{85515991-C698-D24D-ADEC-EBFA8F7773FA}"/>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
        <p:nvSpPr>
          <p:cNvPr id="3" name="Espace réservé du numéro de diapositive 2">
            <a:extLst>
              <a:ext uri="{FF2B5EF4-FFF2-40B4-BE49-F238E27FC236}">
                <a16:creationId xmlns:a16="http://schemas.microsoft.com/office/drawing/2014/main" id="{3466196F-5506-49D6-BF1C-C4AE5632E5D9}"/>
              </a:ext>
            </a:extLst>
          </p:cNvPr>
          <p:cNvSpPr>
            <a:spLocks noGrp="1"/>
          </p:cNvSpPr>
          <p:nvPr>
            <p:ph type="sldNum" sz="quarter" idx="12"/>
          </p:nvPr>
        </p:nvSpPr>
        <p:spPr>
          <a:xfrm>
            <a:off x="9146625" y="6356350"/>
            <a:ext cx="2743200" cy="365125"/>
          </a:xfrm>
        </p:spPr>
        <p:txBody>
          <a:bodyPr/>
          <a:lstStyle/>
          <a:p>
            <a:fld id="{D728807F-BD93-D64B-9099-5FE20F045F70}" type="slidenum">
              <a:rPr lang="fr-FR" smtClean="0">
                <a:solidFill>
                  <a:schemeClr val="tx1"/>
                </a:solidFill>
              </a:rPr>
              <a:t>19</a:t>
            </a:fld>
            <a:endParaRPr lang="fr-FR">
              <a:solidFill>
                <a:schemeClr val="tx1"/>
              </a:solidFill>
            </a:endParaRPr>
          </a:p>
        </p:txBody>
      </p:sp>
      <p:sp>
        <p:nvSpPr>
          <p:cNvPr id="30" name="Espace réservé du contenu 3">
            <a:extLst>
              <a:ext uri="{FF2B5EF4-FFF2-40B4-BE49-F238E27FC236}">
                <a16:creationId xmlns:a16="http://schemas.microsoft.com/office/drawing/2014/main" id="{75CF5FC7-FF44-4B8D-A304-62DF789FD17F}"/>
              </a:ext>
            </a:extLst>
          </p:cNvPr>
          <p:cNvSpPr txBox="1">
            <a:spLocks/>
          </p:cNvSpPr>
          <p:nvPr/>
        </p:nvSpPr>
        <p:spPr>
          <a:xfrm>
            <a:off x="1321900" y="1321388"/>
            <a:ext cx="9601075" cy="49152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Gotham Book" pitchFamily="2"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b="1">
                <a:solidFill>
                  <a:schemeClr val="accent1"/>
                </a:solidFill>
              </a:rPr>
              <a:t>Liaison équipotentielle de protection :</a:t>
            </a:r>
          </a:p>
          <a:p>
            <a:pPr marL="971550" lvl="1" indent="-285750">
              <a:buFont typeface="Wingdings" panose="05000000000000000000" pitchFamily="2" charset="2"/>
              <a:buChar char="Ø"/>
            </a:pPr>
            <a:r>
              <a:rPr lang="fr-FR" sz="2200"/>
              <a:t>Champ PV</a:t>
            </a:r>
          </a:p>
          <a:p>
            <a:pPr marL="971550" lvl="1" indent="-285750">
              <a:buFont typeface="Wingdings" panose="05000000000000000000" pitchFamily="2" charset="2"/>
              <a:buChar char="Ø"/>
            </a:pPr>
            <a:r>
              <a:rPr lang="fr-FR" sz="2200"/>
              <a:t>Onduleur</a:t>
            </a:r>
            <a:endParaRPr lang="fr-FR" sz="2400">
              <a:latin typeface="+mn-lt"/>
            </a:endParaRPr>
          </a:p>
        </p:txBody>
      </p:sp>
    </p:spTree>
    <p:extLst>
      <p:ext uri="{BB962C8B-B14F-4D97-AF65-F5344CB8AC3E}">
        <p14:creationId xmlns:p14="http://schemas.microsoft.com/office/powerpoint/2010/main" val="1791368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595EA-01BF-E64B-A598-6BDFDB412E1D}"/>
              </a:ext>
            </a:extLst>
          </p:cNvPr>
          <p:cNvSpPr>
            <a:spLocks noGrp="1"/>
          </p:cNvSpPr>
          <p:nvPr>
            <p:ph type="title"/>
          </p:nvPr>
        </p:nvSpPr>
        <p:spPr>
          <a:xfrm>
            <a:off x="976629" y="1387550"/>
            <a:ext cx="8970129" cy="934370"/>
          </a:xfrm>
        </p:spPr>
        <p:txBody>
          <a:bodyPr>
            <a:normAutofit/>
          </a:bodyPr>
          <a:lstStyle/>
          <a:p>
            <a:pPr algn="ctr"/>
            <a:r>
              <a:rPr lang="fr-FR">
                <a:solidFill>
                  <a:srgbClr val="003399"/>
                </a:solidFill>
                <a:latin typeface="+mn-lt"/>
              </a:rPr>
              <a:t>Sommaire</a:t>
            </a:r>
          </a:p>
        </p:txBody>
      </p:sp>
      <p:sp>
        <p:nvSpPr>
          <p:cNvPr id="4" name="Espace réservé du contenu 3">
            <a:extLst>
              <a:ext uri="{FF2B5EF4-FFF2-40B4-BE49-F238E27FC236}">
                <a16:creationId xmlns:a16="http://schemas.microsoft.com/office/drawing/2014/main" id="{4B94DD04-A0AC-EF47-BDF2-0E9B0E47B1FA}"/>
              </a:ext>
            </a:extLst>
          </p:cNvPr>
          <p:cNvSpPr>
            <a:spLocks noGrp="1"/>
          </p:cNvSpPr>
          <p:nvPr>
            <p:ph idx="13"/>
          </p:nvPr>
        </p:nvSpPr>
        <p:spPr>
          <a:xfrm>
            <a:off x="976629" y="2421829"/>
            <a:ext cx="8865735" cy="3934521"/>
          </a:xfrm>
        </p:spPr>
        <p:txBody>
          <a:bodyPr>
            <a:normAutofit/>
          </a:bodyPr>
          <a:lstStyle/>
          <a:p>
            <a:endParaRPr lang="fr-FR" sz="2500" b="1" dirty="0">
              <a:latin typeface="+mn-lt"/>
            </a:endParaRPr>
          </a:p>
          <a:p>
            <a:r>
              <a:rPr lang="fr-FR" sz="2500" b="1" dirty="0">
                <a:latin typeface="+mn-lt"/>
              </a:rPr>
              <a:t>Attestations et documents associés</a:t>
            </a:r>
          </a:p>
          <a:p>
            <a:endParaRPr lang="fr-FR" sz="1000" b="1" dirty="0">
              <a:latin typeface="+mn-lt"/>
            </a:endParaRPr>
          </a:p>
          <a:p>
            <a:r>
              <a:rPr lang="fr-FR" sz="2500" b="1" dirty="0">
                <a:latin typeface="+mn-lt"/>
              </a:rPr>
              <a:t>Remplissage du Dossier Technique</a:t>
            </a:r>
          </a:p>
          <a:p>
            <a:endParaRPr lang="fr-FR" sz="1000" b="1" dirty="0">
              <a:latin typeface="+mn-lt"/>
            </a:endParaRPr>
          </a:p>
          <a:p>
            <a:r>
              <a:rPr lang="fr-FR" sz="2500" b="1" dirty="0">
                <a:latin typeface="+mn-lt"/>
              </a:rPr>
              <a:t>Anomalies fréquentes</a:t>
            </a:r>
          </a:p>
          <a:p>
            <a:endParaRPr lang="fr-FR" sz="1000" b="1" dirty="0">
              <a:latin typeface="+mn-lt"/>
            </a:endParaRPr>
          </a:p>
          <a:p>
            <a:endParaRPr lang="fr-FR" sz="2500" b="1" dirty="0">
              <a:latin typeface="+mn-lt"/>
            </a:endParaRPr>
          </a:p>
        </p:txBody>
      </p:sp>
      <p:sp>
        <p:nvSpPr>
          <p:cNvPr id="6" name="Espace réservé de la date 4">
            <a:extLst>
              <a:ext uri="{FF2B5EF4-FFF2-40B4-BE49-F238E27FC236}">
                <a16:creationId xmlns:a16="http://schemas.microsoft.com/office/drawing/2014/main" id="{85515991-C698-D24D-ADEC-EBFA8F7773FA}"/>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
        <p:nvSpPr>
          <p:cNvPr id="3" name="Espace réservé du numéro de diapositive 2">
            <a:extLst>
              <a:ext uri="{FF2B5EF4-FFF2-40B4-BE49-F238E27FC236}">
                <a16:creationId xmlns:a16="http://schemas.microsoft.com/office/drawing/2014/main" id="{823D34A8-CC28-4937-9485-4CCA1EC6ABBB}"/>
              </a:ext>
            </a:extLst>
          </p:cNvPr>
          <p:cNvSpPr>
            <a:spLocks noGrp="1"/>
          </p:cNvSpPr>
          <p:nvPr>
            <p:ph type="sldNum" sz="quarter" idx="12"/>
          </p:nvPr>
        </p:nvSpPr>
        <p:spPr>
          <a:xfrm>
            <a:off x="9177130" y="6356349"/>
            <a:ext cx="2743200" cy="365125"/>
          </a:xfrm>
        </p:spPr>
        <p:txBody>
          <a:bodyPr/>
          <a:lstStyle/>
          <a:p>
            <a:fld id="{D728807F-BD93-D64B-9099-5FE20F045F70}" type="slidenum">
              <a:rPr lang="fr-FR" smtClean="0">
                <a:solidFill>
                  <a:schemeClr val="tx1"/>
                </a:solidFill>
              </a:rPr>
              <a:t>2</a:t>
            </a:fld>
            <a:endParaRPr lang="fr-FR">
              <a:solidFill>
                <a:schemeClr val="tx1"/>
              </a:solidFill>
            </a:endParaRPr>
          </a:p>
        </p:txBody>
      </p:sp>
    </p:spTree>
    <p:extLst>
      <p:ext uri="{BB962C8B-B14F-4D97-AF65-F5344CB8AC3E}">
        <p14:creationId xmlns:p14="http://schemas.microsoft.com/office/powerpoint/2010/main" val="1089515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595EA-01BF-E64B-A598-6BDFDB412E1D}"/>
              </a:ext>
            </a:extLst>
          </p:cNvPr>
          <p:cNvSpPr>
            <a:spLocks noGrp="1"/>
          </p:cNvSpPr>
          <p:nvPr>
            <p:ph type="title"/>
          </p:nvPr>
        </p:nvSpPr>
        <p:spPr>
          <a:xfrm>
            <a:off x="3649941" y="170348"/>
            <a:ext cx="7322859" cy="592654"/>
          </a:xfrm>
        </p:spPr>
        <p:txBody>
          <a:bodyPr>
            <a:normAutofit/>
          </a:bodyPr>
          <a:lstStyle/>
          <a:p>
            <a:pPr algn="ctr"/>
            <a:r>
              <a:rPr lang="fr-FR">
                <a:solidFill>
                  <a:srgbClr val="003399"/>
                </a:solidFill>
                <a:latin typeface="+mn-lt"/>
              </a:rPr>
              <a:t>Anomalies fréquentes</a:t>
            </a:r>
          </a:p>
        </p:txBody>
      </p:sp>
      <p:sp>
        <p:nvSpPr>
          <p:cNvPr id="6" name="Espace réservé de la date 4">
            <a:extLst>
              <a:ext uri="{FF2B5EF4-FFF2-40B4-BE49-F238E27FC236}">
                <a16:creationId xmlns:a16="http://schemas.microsoft.com/office/drawing/2014/main" id="{85515991-C698-D24D-ADEC-EBFA8F7773FA}"/>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
        <p:nvSpPr>
          <p:cNvPr id="3" name="Espace réservé du numéro de diapositive 2">
            <a:extLst>
              <a:ext uri="{FF2B5EF4-FFF2-40B4-BE49-F238E27FC236}">
                <a16:creationId xmlns:a16="http://schemas.microsoft.com/office/drawing/2014/main" id="{3466196F-5506-49D6-BF1C-C4AE5632E5D9}"/>
              </a:ext>
            </a:extLst>
          </p:cNvPr>
          <p:cNvSpPr>
            <a:spLocks noGrp="1"/>
          </p:cNvSpPr>
          <p:nvPr>
            <p:ph type="sldNum" sz="quarter" idx="12"/>
          </p:nvPr>
        </p:nvSpPr>
        <p:spPr>
          <a:xfrm>
            <a:off x="9146625" y="6356350"/>
            <a:ext cx="2743200" cy="365125"/>
          </a:xfrm>
        </p:spPr>
        <p:txBody>
          <a:bodyPr/>
          <a:lstStyle/>
          <a:p>
            <a:fld id="{D728807F-BD93-D64B-9099-5FE20F045F70}" type="slidenum">
              <a:rPr lang="fr-FR" smtClean="0">
                <a:solidFill>
                  <a:schemeClr val="tx1"/>
                </a:solidFill>
              </a:rPr>
              <a:t>20</a:t>
            </a:fld>
            <a:endParaRPr lang="fr-FR">
              <a:solidFill>
                <a:schemeClr val="tx1"/>
              </a:solidFill>
            </a:endParaRPr>
          </a:p>
        </p:txBody>
      </p:sp>
      <p:sp>
        <p:nvSpPr>
          <p:cNvPr id="30" name="Espace réservé du contenu 3">
            <a:extLst>
              <a:ext uri="{FF2B5EF4-FFF2-40B4-BE49-F238E27FC236}">
                <a16:creationId xmlns:a16="http://schemas.microsoft.com/office/drawing/2014/main" id="{75CF5FC7-FF44-4B8D-A304-62DF789FD17F}"/>
              </a:ext>
            </a:extLst>
          </p:cNvPr>
          <p:cNvSpPr txBox="1">
            <a:spLocks/>
          </p:cNvSpPr>
          <p:nvPr/>
        </p:nvSpPr>
        <p:spPr>
          <a:xfrm>
            <a:off x="1321900" y="1321388"/>
            <a:ext cx="9601075" cy="49152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Gotham Book" pitchFamily="2"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500" b="1">
                <a:solidFill>
                  <a:schemeClr val="accent1"/>
                </a:solidFill>
                <a:latin typeface="+mn-lt"/>
              </a:rPr>
              <a:t>Conducteur de protection :</a:t>
            </a:r>
          </a:p>
          <a:p>
            <a:pPr marL="1028700" lvl="1" indent="-342900">
              <a:buFont typeface="Wingdings" panose="05000000000000000000" pitchFamily="2" charset="2"/>
              <a:buChar char="Ø"/>
            </a:pPr>
            <a:r>
              <a:rPr lang="fr-FR" sz="2200"/>
              <a:t>Repérage, continuité, qualité des connexions</a:t>
            </a:r>
            <a:endParaRPr lang="fr-FR" sz="2200">
              <a:latin typeface="+mn-lt"/>
            </a:endParaRPr>
          </a:p>
        </p:txBody>
      </p:sp>
      <p:pic>
        <p:nvPicPr>
          <p:cNvPr id="7" name="Image 6">
            <a:extLst>
              <a:ext uri="{FF2B5EF4-FFF2-40B4-BE49-F238E27FC236}">
                <a16:creationId xmlns:a16="http://schemas.microsoft.com/office/drawing/2014/main" id="{8F34FE5D-AD8A-4EF1-A547-F1FA2BFBFAAA}"/>
              </a:ext>
            </a:extLst>
          </p:cNvPr>
          <p:cNvPicPr>
            <a:picLocks noChangeAspect="1"/>
          </p:cNvPicPr>
          <p:nvPr/>
        </p:nvPicPr>
        <p:blipFill>
          <a:blip r:embed="rId3"/>
          <a:stretch>
            <a:fillRect/>
          </a:stretch>
        </p:blipFill>
        <p:spPr>
          <a:xfrm>
            <a:off x="139824" y="2226551"/>
            <a:ext cx="4139952" cy="31049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Image 7">
            <a:extLst>
              <a:ext uri="{FF2B5EF4-FFF2-40B4-BE49-F238E27FC236}">
                <a16:creationId xmlns:a16="http://schemas.microsoft.com/office/drawing/2014/main" id="{3E408EE8-D1A6-4A33-A7A2-81AEACB44807}"/>
              </a:ext>
            </a:extLst>
          </p:cNvPr>
          <p:cNvPicPr>
            <a:picLocks noChangeAspect="1"/>
          </p:cNvPicPr>
          <p:nvPr/>
        </p:nvPicPr>
        <p:blipFill>
          <a:blip r:embed="rId4"/>
          <a:stretch>
            <a:fillRect/>
          </a:stretch>
        </p:blipFill>
        <p:spPr>
          <a:xfrm>
            <a:off x="9029285" y="763002"/>
            <a:ext cx="3092883" cy="41238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Image 8">
            <a:extLst>
              <a:ext uri="{FF2B5EF4-FFF2-40B4-BE49-F238E27FC236}">
                <a16:creationId xmlns:a16="http://schemas.microsoft.com/office/drawing/2014/main" id="{F7CEC9F8-A312-496D-B975-AFEAACA25A52}"/>
              </a:ext>
            </a:extLst>
          </p:cNvPr>
          <p:cNvPicPr>
            <a:picLocks noChangeAspect="1"/>
          </p:cNvPicPr>
          <p:nvPr/>
        </p:nvPicPr>
        <p:blipFill>
          <a:blip r:embed="rId5"/>
          <a:stretch>
            <a:fillRect/>
          </a:stretch>
        </p:blipFill>
        <p:spPr>
          <a:xfrm>
            <a:off x="4401052" y="3020125"/>
            <a:ext cx="4506957" cy="36089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700749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595EA-01BF-E64B-A598-6BDFDB412E1D}"/>
              </a:ext>
            </a:extLst>
          </p:cNvPr>
          <p:cNvSpPr>
            <a:spLocks noGrp="1"/>
          </p:cNvSpPr>
          <p:nvPr>
            <p:ph type="title"/>
          </p:nvPr>
        </p:nvSpPr>
        <p:spPr>
          <a:xfrm>
            <a:off x="3649941" y="170348"/>
            <a:ext cx="7322859" cy="592654"/>
          </a:xfrm>
        </p:spPr>
        <p:txBody>
          <a:bodyPr>
            <a:normAutofit/>
          </a:bodyPr>
          <a:lstStyle/>
          <a:p>
            <a:pPr algn="ctr"/>
            <a:r>
              <a:rPr lang="fr-FR">
                <a:solidFill>
                  <a:srgbClr val="003399"/>
                </a:solidFill>
                <a:latin typeface="+mn-lt"/>
              </a:rPr>
              <a:t>Anomalies fréquentes</a:t>
            </a:r>
          </a:p>
        </p:txBody>
      </p:sp>
      <p:sp>
        <p:nvSpPr>
          <p:cNvPr id="6" name="Espace réservé de la date 4">
            <a:extLst>
              <a:ext uri="{FF2B5EF4-FFF2-40B4-BE49-F238E27FC236}">
                <a16:creationId xmlns:a16="http://schemas.microsoft.com/office/drawing/2014/main" id="{85515991-C698-D24D-ADEC-EBFA8F7773FA}"/>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
        <p:nvSpPr>
          <p:cNvPr id="3" name="Espace réservé du numéro de diapositive 2">
            <a:extLst>
              <a:ext uri="{FF2B5EF4-FFF2-40B4-BE49-F238E27FC236}">
                <a16:creationId xmlns:a16="http://schemas.microsoft.com/office/drawing/2014/main" id="{3466196F-5506-49D6-BF1C-C4AE5632E5D9}"/>
              </a:ext>
            </a:extLst>
          </p:cNvPr>
          <p:cNvSpPr>
            <a:spLocks noGrp="1"/>
          </p:cNvSpPr>
          <p:nvPr>
            <p:ph type="sldNum" sz="quarter" idx="12"/>
          </p:nvPr>
        </p:nvSpPr>
        <p:spPr>
          <a:xfrm>
            <a:off x="9146625" y="6356350"/>
            <a:ext cx="2743200" cy="365125"/>
          </a:xfrm>
        </p:spPr>
        <p:txBody>
          <a:bodyPr/>
          <a:lstStyle/>
          <a:p>
            <a:fld id="{D728807F-BD93-D64B-9099-5FE20F045F70}" type="slidenum">
              <a:rPr lang="fr-FR" smtClean="0">
                <a:solidFill>
                  <a:schemeClr val="tx1"/>
                </a:solidFill>
              </a:rPr>
              <a:t>21</a:t>
            </a:fld>
            <a:endParaRPr lang="fr-FR">
              <a:solidFill>
                <a:schemeClr val="tx1"/>
              </a:solidFill>
            </a:endParaRPr>
          </a:p>
        </p:txBody>
      </p:sp>
      <p:sp>
        <p:nvSpPr>
          <p:cNvPr id="30" name="Espace réservé du contenu 3">
            <a:extLst>
              <a:ext uri="{FF2B5EF4-FFF2-40B4-BE49-F238E27FC236}">
                <a16:creationId xmlns:a16="http://schemas.microsoft.com/office/drawing/2014/main" id="{75CF5FC7-FF44-4B8D-A304-62DF789FD17F}"/>
              </a:ext>
            </a:extLst>
          </p:cNvPr>
          <p:cNvSpPr txBox="1">
            <a:spLocks/>
          </p:cNvSpPr>
          <p:nvPr/>
        </p:nvSpPr>
        <p:spPr>
          <a:xfrm>
            <a:off x="1321900" y="1321388"/>
            <a:ext cx="9601075" cy="49152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Gotham Book" pitchFamily="2"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500" b="1">
                <a:solidFill>
                  <a:schemeClr val="accent1"/>
                </a:solidFill>
                <a:latin typeface="+mn-lt"/>
              </a:rPr>
              <a:t>Coupure d’urgence :</a:t>
            </a:r>
          </a:p>
          <a:p>
            <a:pPr marL="1028700" lvl="1" indent="-342900">
              <a:buFont typeface="Wingdings" panose="05000000000000000000" pitchFamily="2" charset="2"/>
              <a:buChar char="Ø"/>
            </a:pPr>
            <a:r>
              <a:rPr lang="fr-FR" sz="2200"/>
              <a:t>Hauteur !</a:t>
            </a:r>
            <a:endParaRPr lang="fr-FR" sz="2200">
              <a:latin typeface="+mn-lt"/>
            </a:endParaRPr>
          </a:p>
        </p:txBody>
      </p:sp>
      <p:pic>
        <p:nvPicPr>
          <p:cNvPr id="7" name="Image 6">
            <a:extLst>
              <a:ext uri="{FF2B5EF4-FFF2-40B4-BE49-F238E27FC236}">
                <a16:creationId xmlns:a16="http://schemas.microsoft.com/office/drawing/2014/main" id="{904ED30A-B2D2-4A5F-A4D9-1E062E3167FF}"/>
              </a:ext>
            </a:extLst>
          </p:cNvPr>
          <p:cNvPicPr>
            <a:picLocks noChangeAspect="1"/>
          </p:cNvPicPr>
          <p:nvPr/>
        </p:nvPicPr>
        <p:blipFill>
          <a:blip r:embed="rId3"/>
          <a:stretch>
            <a:fillRect/>
          </a:stretch>
        </p:blipFill>
        <p:spPr>
          <a:xfrm>
            <a:off x="6817843" y="890955"/>
            <a:ext cx="3255149" cy="57869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Image 7">
            <a:extLst>
              <a:ext uri="{FF2B5EF4-FFF2-40B4-BE49-F238E27FC236}">
                <a16:creationId xmlns:a16="http://schemas.microsoft.com/office/drawing/2014/main" id="{156A1B8D-688B-443C-AED4-9D79F1D0FEA7}"/>
              </a:ext>
            </a:extLst>
          </p:cNvPr>
          <p:cNvPicPr>
            <a:picLocks noChangeAspect="1"/>
          </p:cNvPicPr>
          <p:nvPr/>
        </p:nvPicPr>
        <p:blipFill>
          <a:blip r:embed="rId4"/>
          <a:stretch>
            <a:fillRect/>
          </a:stretch>
        </p:blipFill>
        <p:spPr>
          <a:xfrm>
            <a:off x="2361916" y="2204939"/>
            <a:ext cx="3346629" cy="44621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84722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595EA-01BF-E64B-A598-6BDFDB412E1D}"/>
              </a:ext>
            </a:extLst>
          </p:cNvPr>
          <p:cNvSpPr>
            <a:spLocks noGrp="1"/>
          </p:cNvSpPr>
          <p:nvPr>
            <p:ph type="title"/>
          </p:nvPr>
        </p:nvSpPr>
        <p:spPr>
          <a:xfrm>
            <a:off x="3649941" y="170348"/>
            <a:ext cx="7322859" cy="592654"/>
          </a:xfrm>
        </p:spPr>
        <p:txBody>
          <a:bodyPr>
            <a:normAutofit/>
          </a:bodyPr>
          <a:lstStyle/>
          <a:p>
            <a:pPr algn="ctr"/>
            <a:r>
              <a:rPr lang="fr-FR">
                <a:solidFill>
                  <a:srgbClr val="003399"/>
                </a:solidFill>
                <a:latin typeface="+mn-lt"/>
              </a:rPr>
              <a:t>Anomalies fréquentes</a:t>
            </a:r>
          </a:p>
        </p:txBody>
      </p:sp>
      <p:sp>
        <p:nvSpPr>
          <p:cNvPr id="6" name="Espace réservé de la date 4">
            <a:extLst>
              <a:ext uri="{FF2B5EF4-FFF2-40B4-BE49-F238E27FC236}">
                <a16:creationId xmlns:a16="http://schemas.microsoft.com/office/drawing/2014/main" id="{85515991-C698-D24D-ADEC-EBFA8F7773FA}"/>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
        <p:nvSpPr>
          <p:cNvPr id="3" name="Espace réservé du numéro de diapositive 2">
            <a:extLst>
              <a:ext uri="{FF2B5EF4-FFF2-40B4-BE49-F238E27FC236}">
                <a16:creationId xmlns:a16="http://schemas.microsoft.com/office/drawing/2014/main" id="{3466196F-5506-49D6-BF1C-C4AE5632E5D9}"/>
              </a:ext>
            </a:extLst>
          </p:cNvPr>
          <p:cNvSpPr>
            <a:spLocks noGrp="1"/>
          </p:cNvSpPr>
          <p:nvPr>
            <p:ph type="sldNum" sz="quarter" idx="12"/>
          </p:nvPr>
        </p:nvSpPr>
        <p:spPr>
          <a:xfrm>
            <a:off x="9146625" y="6356350"/>
            <a:ext cx="2743200" cy="365125"/>
          </a:xfrm>
        </p:spPr>
        <p:txBody>
          <a:bodyPr/>
          <a:lstStyle/>
          <a:p>
            <a:fld id="{D728807F-BD93-D64B-9099-5FE20F045F70}" type="slidenum">
              <a:rPr lang="fr-FR" smtClean="0">
                <a:solidFill>
                  <a:schemeClr val="tx1"/>
                </a:solidFill>
              </a:rPr>
              <a:t>22</a:t>
            </a:fld>
            <a:endParaRPr lang="fr-FR">
              <a:solidFill>
                <a:schemeClr val="tx1"/>
              </a:solidFill>
            </a:endParaRPr>
          </a:p>
        </p:txBody>
      </p:sp>
      <p:sp>
        <p:nvSpPr>
          <p:cNvPr id="30" name="Espace réservé du contenu 3">
            <a:extLst>
              <a:ext uri="{FF2B5EF4-FFF2-40B4-BE49-F238E27FC236}">
                <a16:creationId xmlns:a16="http://schemas.microsoft.com/office/drawing/2014/main" id="{75CF5FC7-FF44-4B8D-A304-62DF789FD17F}"/>
              </a:ext>
            </a:extLst>
          </p:cNvPr>
          <p:cNvSpPr txBox="1">
            <a:spLocks/>
          </p:cNvSpPr>
          <p:nvPr/>
        </p:nvSpPr>
        <p:spPr>
          <a:xfrm>
            <a:off x="1321900" y="1321388"/>
            <a:ext cx="9601075" cy="49152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Gotham Book" pitchFamily="2"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500" b="1">
                <a:solidFill>
                  <a:schemeClr val="accent1"/>
                </a:solidFill>
                <a:latin typeface="+mn-lt"/>
              </a:rPr>
              <a:t>Signalisation :</a:t>
            </a:r>
          </a:p>
          <a:p>
            <a:pPr marL="1028700" lvl="1" indent="-342900">
              <a:buFont typeface="Wingdings" panose="05000000000000000000" pitchFamily="2" charset="2"/>
              <a:buChar char="Ø"/>
            </a:pPr>
            <a:r>
              <a:rPr lang="fr-FR" sz="2200"/>
              <a:t>La bonne étiquette au bon endroit ?</a:t>
            </a:r>
            <a:endParaRPr lang="fr-FR" sz="2200">
              <a:latin typeface="+mn-lt"/>
            </a:endParaRPr>
          </a:p>
        </p:txBody>
      </p:sp>
      <p:pic>
        <p:nvPicPr>
          <p:cNvPr id="7" name="Image 6">
            <a:extLst>
              <a:ext uri="{FF2B5EF4-FFF2-40B4-BE49-F238E27FC236}">
                <a16:creationId xmlns:a16="http://schemas.microsoft.com/office/drawing/2014/main" id="{C755F17A-A0B4-4F64-835A-18E66E0A505C}"/>
              </a:ext>
            </a:extLst>
          </p:cNvPr>
          <p:cNvPicPr>
            <a:picLocks noChangeAspect="1"/>
          </p:cNvPicPr>
          <p:nvPr/>
        </p:nvPicPr>
        <p:blipFill>
          <a:blip r:embed="rId3"/>
          <a:stretch>
            <a:fillRect/>
          </a:stretch>
        </p:blipFill>
        <p:spPr>
          <a:xfrm>
            <a:off x="327394" y="2113700"/>
            <a:ext cx="2826114" cy="24327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Image 7">
            <a:extLst>
              <a:ext uri="{FF2B5EF4-FFF2-40B4-BE49-F238E27FC236}">
                <a16:creationId xmlns:a16="http://schemas.microsoft.com/office/drawing/2014/main" id="{5A05E062-3F9E-4BF1-B345-D69AA4872E51}"/>
              </a:ext>
            </a:extLst>
          </p:cNvPr>
          <p:cNvPicPr>
            <a:picLocks noChangeAspect="1"/>
          </p:cNvPicPr>
          <p:nvPr/>
        </p:nvPicPr>
        <p:blipFill>
          <a:blip r:embed="rId4"/>
          <a:stretch>
            <a:fillRect/>
          </a:stretch>
        </p:blipFill>
        <p:spPr>
          <a:xfrm>
            <a:off x="9258797" y="717319"/>
            <a:ext cx="2851141" cy="4276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Image 9">
            <a:extLst>
              <a:ext uri="{FF2B5EF4-FFF2-40B4-BE49-F238E27FC236}">
                <a16:creationId xmlns:a16="http://schemas.microsoft.com/office/drawing/2014/main" id="{03F73F75-30AE-4805-8BBD-D6E667DDA3FC}"/>
              </a:ext>
            </a:extLst>
          </p:cNvPr>
          <p:cNvPicPr>
            <a:picLocks noChangeAspect="1"/>
          </p:cNvPicPr>
          <p:nvPr/>
        </p:nvPicPr>
        <p:blipFill>
          <a:blip r:embed="rId5"/>
          <a:stretch>
            <a:fillRect/>
          </a:stretch>
        </p:blipFill>
        <p:spPr>
          <a:xfrm>
            <a:off x="966113" y="4639506"/>
            <a:ext cx="1610612" cy="21458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Image 10">
            <a:extLst>
              <a:ext uri="{FF2B5EF4-FFF2-40B4-BE49-F238E27FC236}">
                <a16:creationId xmlns:a16="http://schemas.microsoft.com/office/drawing/2014/main" id="{A10643C9-7549-4A08-AD3E-4DCF798F6448}"/>
              </a:ext>
            </a:extLst>
          </p:cNvPr>
          <p:cNvPicPr>
            <a:picLocks noChangeAspect="1"/>
          </p:cNvPicPr>
          <p:nvPr/>
        </p:nvPicPr>
        <p:blipFill>
          <a:blip r:embed="rId6"/>
          <a:stretch>
            <a:fillRect/>
          </a:stretch>
        </p:blipFill>
        <p:spPr>
          <a:xfrm>
            <a:off x="7224093" y="727833"/>
            <a:ext cx="1720617" cy="37191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Image 13">
            <a:extLst>
              <a:ext uri="{FF2B5EF4-FFF2-40B4-BE49-F238E27FC236}">
                <a16:creationId xmlns:a16="http://schemas.microsoft.com/office/drawing/2014/main" id="{750C11E4-440D-4371-B74B-BF39A07F4341}"/>
              </a:ext>
            </a:extLst>
          </p:cNvPr>
          <p:cNvPicPr>
            <a:picLocks noChangeAspect="1"/>
          </p:cNvPicPr>
          <p:nvPr/>
        </p:nvPicPr>
        <p:blipFill>
          <a:blip r:embed="rId7"/>
          <a:stretch>
            <a:fillRect/>
          </a:stretch>
        </p:blipFill>
        <p:spPr>
          <a:xfrm>
            <a:off x="7373817" y="4556126"/>
            <a:ext cx="1503179" cy="22380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Image 14">
            <a:extLst>
              <a:ext uri="{FF2B5EF4-FFF2-40B4-BE49-F238E27FC236}">
                <a16:creationId xmlns:a16="http://schemas.microsoft.com/office/drawing/2014/main" id="{3C28E5FC-33BF-4F7B-AC00-FA5255791F83}"/>
              </a:ext>
            </a:extLst>
          </p:cNvPr>
          <p:cNvPicPr>
            <a:picLocks noChangeAspect="1"/>
          </p:cNvPicPr>
          <p:nvPr/>
        </p:nvPicPr>
        <p:blipFill>
          <a:blip r:embed="rId8"/>
          <a:stretch>
            <a:fillRect/>
          </a:stretch>
        </p:blipFill>
        <p:spPr>
          <a:xfrm>
            <a:off x="3516845" y="2311887"/>
            <a:ext cx="3451597" cy="41030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321760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595EA-01BF-E64B-A598-6BDFDB412E1D}"/>
              </a:ext>
            </a:extLst>
          </p:cNvPr>
          <p:cNvSpPr>
            <a:spLocks noGrp="1"/>
          </p:cNvSpPr>
          <p:nvPr>
            <p:ph type="title"/>
          </p:nvPr>
        </p:nvSpPr>
        <p:spPr>
          <a:xfrm>
            <a:off x="3649941" y="170348"/>
            <a:ext cx="7322859" cy="592654"/>
          </a:xfrm>
        </p:spPr>
        <p:txBody>
          <a:bodyPr>
            <a:normAutofit/>
          </a:bodyPr>
          <a:lstStyle/>
          <a:p>
            <a:pPr algn="ctr"/>
            <a:r>
              <a:rPr lang="fr-FR">
                <a:solidFill>
                  <a:srgbClr val="003399"/>
                </a:solidFill>
                <a:latin typeface="+mn-lt"/>
              </a:rPr>
              <a:t>Anomalies fréquentes</a:t>
            </a:r>
          </a:p>
        </p:txBody>
      </p:sp>
      <p:sp>
        <p:nvSpPr>
          <p:cNvPr id="6" name="Espace réservé de la date 4">
            <a:extLst>
              <a:ext uri="{FF2B5EF4-FFF2-40B4-BE49-F238E27FC236}">
                <a16:creationId xmlns:a16="http://schemas.microsoft.com/office/drawing/2014/main" id="{85515991-C698-D24D-ADEC-EBFA8F7773FA}"/>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
        <p:nvSpPr>
          <p:cNvPr id="3" name="Espace réservé du numéro de diapositive 2">
            <a:extLst>
              <a:ext uri="{FF2B5EF4-FFF2-40B4-BE49-F238E27FC236}">
                <a16:creationId xmlns:a16="http://schemas.microsoft.com/office/drawing/2014/main" id="{3466196F-5506-49D6-BF1C-C4AE5632E5D9}"/>
              </a:ext>
            </a:extLst>
          </p:cNvPr>
          <p:cNvSpPr>
            <a:spLocks noGrp="1"/>
          </p:cNvSpPr>
          <p:nvPr>
            <p:ph type="sldNum" sz="quarter" idx="12"/>
          </p:nvPr>
        </p:nvSpPr>
        <p:spPr>
          <a:xfrm>
            <a:off x="9146625" y="6356350"/>
            <a:ext cx="2743200" cy="365125"/>
          </a:xfrm>
        </p:spPr>
        <p:txBody>
          <a:bodyPr/>
          <a:lstStyle/>
          <a:p>
            <a:fld id="{D728807F-BD93-D64B-9099-5FE20F045F70}" type="slidenum">
              <a:rPr lang="fr-FR" smtClean="0">
                <a:solidFill>
                  <a:schemeClr val="tx1"/>
                </a:solidFill>
              </a:rPr>
              <a:t>23</a:t>
            </a:fld>
            <a:endParaRPr lang="fr-FR">
              <a:solidFill>
                <a:schemeClr val="tx1"/>
              </a:solidFill>
            </a:endParaRPr>
          </a:p>
        </p:txBody>
      </p:sp>
      <p:sp>
        <p:nvSpPr>
          <p:cNvPr id="30" name="Espace réservé du contenu 3">
            <a:extLst>
              <a:ext uri="{FF2B5EF4-FFF2-40B4-BE49-F238E27FC236}">
                <a16:creationId xmlns:a16="http://schemas.microsoft.com/office/drawing/2014/main" id="{75CF5FC7-FF44-4B8D-A304-62DF789FD17F}"/>
              </a:ext>
            </a:extLst>
          </p:cNvPr>
          <p:cNvSpPr txBox="1">
            <a:spLocks/>
          </p:cNvSpPr>
          <p:nvPr/>
        </p:nvSpPr>
        <p:spPr>
          <a:xfrm>
            <a:off x="1321900" y="1321388"/>
            <a:ext cx="9601075" cy="49152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Gotham Book" pitchFamily="2"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500" b="1">
                <a:solidFill>
                  <a:schemeClr val="accent1"/>
                </a:solidFill>
                <a:latin typeface="+mn-lt"/>
              </a:rPr>
              <a:t>Mode de pose :</a:t>
            </a:r>
          </a:p>
          <a:p>
            <a:pPr marL="1028700" lvl="1" indent="-342900">
              <a:buFont typeface="Wingdings" panose="05000000000000000000" pitchFamily="2" charset="2"/>
              <a:buChar char="Ø"/>
            </a:pPr>
            <a:r>
              <a:rPr lang="fr-FR" sz="2200"/>
              <a:t>Protection mécanique</a:t>
            </a:r>
          </a:p>
          <a:p>
            <a:pPr marL="1028700" lvl="1" indent="-342900">
              <a:buFont typeface="Wingdings" panose="05000000000000000000" pitchFamily="2" charset="2"/>
              <a:buChar char="Ø"/>
            </a:pPr>
            <a:r>
              <a:rPr lang="fr-FR" sz="2200">
                <a:latin typeface="+mn-lt"/>
              </a:rPr>
              <a:t>Qualité des connexions</a:t>
            </a:r>
          </a:p>
        </p:txBody>
      </p:sp>
      <p:pic>
        <p:nvPicPr>
          <p:cNvPr id="7" name="Image 6">
            <a:extLst>
              <a:ext uri="{FF2B5EF4-FFF2-40B4-BE49-F238E27FC236}">
                <a16:creationId xmlns:a16="http://schemas.microsoft.com/office/drawing/2014/main" id="{1C23F577-E664-4911-83BE-3A11B3AE4F6D}"/>
              </a:ext>
            </a:extLst>
          </p:cNvPr>
          <p:cNvPicPr>
            <a:picLocks noChangeAspect="1"/>
          </p:cNvPicPr>
          <p:nvPr/>
        </p:nvPicPr>
        <p:blipFill>
          <a:blip r:embed="rId3"/>
          <a:stretch>
            <a:fillRect/>
          </a:stretch>
        </p:blipFill>
        <p:spPr>
          <a:xfrm>
            <a:off x="5590363" y="2375630"/>
            <a:ext cx="2355726" cy="31409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Image 7">
            <a:extLst>
              <a:ext uri="{FF2B5EF4-FFF2-40B4-BE49-F238E27FC236}">
                <a16:creationId xmlns:a16="http://schemas.microsoft.com/office/drawing/2014/main" id="{62F297C8-F501-440B-8D6E-28A5FF602BFF}"/>
              </a:ext>
            </a:extLst>
          </p:cNvPr>
          <p:cNvPicPr>
            <a:picLocks noChangeAspect="1"/>
          </p:cNvPicPr>
          <p:nvPr/>
        </p:nvPicPr>
        <p:blipFill>
          <a:blip r:embed="rId4"/>
          <a:stretch>
            <a:fillRect/>
          </a:stretch>
        </p:blipFill>
        <p:spPr>
          <a:xfrm>
            <a:off x="403980" y="2711020"/>
            <a:ext cx="4599029" cy="26013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Image 8">
            <a:extLst>
              <a:ext uri="{FF2B5EF4-FFF2-40B4-BE49-F238E27FC236}">
                <a16:creationId xmlns:a16="http://schemas.microsoft.com/office/drawing/2014/main" id="{3FBCC365-B766-4094-A003-E325A4FC4BE2}"/>
              </a:ext>
            </a:extLst>
          </p:cNvPr>
          <p:cNvPicPr>
            <a:picLocks noChangeAspect="1"/>
          </p:cNvPicPr>
          <p:nvPr/>
        </p:nvPicPr>
        <p:blipFill>
          <a:blip r:embed="rId5"/>
          <a:stretch>
            <a:fillRect/>
          </a:stretch>
        </p:blipFill>
        <p:spPr>
          <a:xfrm>
            <a:off x="8533443" y="1655550"/>
            <a:ext cx="3435846" cy="45811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643230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595EA-01BF-E64B-A598-6BDFDB412E1D}"/>
              </a:ext>
            </a:extLst>
          </p:cNvPr>
          <p:cNvSpPr>
            <a:spLocks noGrp="1"/>
          </p:cNvSpPr>
          <p:nvPr>
            <p:ph type="title"/>
          </p:nvPr>
        </p:nvSpPr>
        <p:spPr>
          <a:xfrm>
            <a:off x="3649941" y="170348"/>
            <a:ext cx="7322859" cy="592654"/>
          </a:xfrm>
        </p:spPr>
        <p:txBody>
          <a:bodyPr>
            <a:normAutofit/>
          </a:bodyPr>
          <a:lstStyle/>
          <a:p>
            <a:pPr algn="ctr"/>
            <a:r>
              <a:rPr lang="fr-FR">
                <a:solidFill>
                  <a:srgbClr val="003399"/>
                </a:solidFill>
                <a:latin typeface="+mn-lt"/>
              </a:rPr>
              <a:t>Anomalies fréquentes</a:t>
            </a:r>
          </a:p>
        </p:txBody>
      </p:sp>
      <p:sp>
        <p:nvSpPr>
          <p:cNvPr id="6" name="Espace réservé de la date 4">
            <a:extLst>
              <a:ext uri="{FF2B5EF4-FFF2-40B4-BE49-F238E27FC236}">
                <a16:creationId xmlns:a16="http://schemas.microsoft.com/office/drawing/2014/main" id="{85515991-C698-D24D-ADEC-EBFA8F7773FA}"/>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
        <p:nvSpPr>
          <p:cNvPr id="3" name="Espace réservé du numéro de diapositive 2">
            <a:extLst>
              <a:ext uri="{FF2B5EF4-FFF2-40B4-BE49-F238E27FC236}">
                <a16:creationId xmlns:a16="http://schemas.microsoft.com/office/drawing/2014/main" id="{3466196F-5506-49D6-BF1C-C4AE5632E5D9}"/>
              </a:ext>
            </a:extLst>
          </p:cNvPr>
          <p:cNvSpPr>
            <a:spLocks noGrp="1"/>
          </p:cNvSpPr>
          <p:nvPr>
            <p:ph type="sldNum" sz="quarter" idx="12"/>
          </p:nvPr>
        </p:nvSpPr>
        <p:spPr>
          <a:xfrm>
            <a:off x="9146625" y="6356350"/>
            <a:ext cx="2743200" cy="365125"/>
          </a:xfrm>
        </p:spPr>
        <p:txBody>
          <a:bodyPr/>
          <a:lstStyle/>
          <a:p>
            <a:fld id="{D728807F-BD93-D64B-9099-5FE20F045F70}" type="slidenum">
              <a:rPr lang="fr-FR" smtClean="0">
                <a:solidFill>
                  <a:schemeClr val="tx1"/>
                </a:solidFill>
              </a:rPr>
              <a:t>24</a:t>
            </a:fld>
            <a:endParaRPr lang="fr-FR">
              <a:solidFill>
                <a:schemeClr val="tx1"/>
              </a:solidFill>
            </a:endParaRPr>
          </a:p>
        </p:txBody>
      </p:sp>
      <p:sp>
        <p:nvSpPr>
          <p:cNvPr id="30" name="Espace réservé du contenu 3">
            <a:extLst>
              <a:ext uri="{FF2B5EF4-FFF2-40B4-BE49-F238E27FC236}">
                <a16:creationId xmlns:a16="http://schemas.microsoft.com/office/drawing/2014/main" id="{75CF5FC7-FF44-4B8D-A304-62DF789FD17F}"/>
              </a:ext>
            </a:extLst>
          </p:cNvPr>
          <p:cNvSpPr txBox="1">
            <a:spLocks/>
          </p:cNvSpPr>
          <p:nvPr/>
        </p:nvSpPr>
        <p:spPr>
          <a:xfrm>
            <a:off x="1321900" y="1321388"/>
            <a:ext cx="9601075" cy="49152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Gotham Book" pitchFamily="2"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500" b="1">
                <a:solidFill>
                  <a:schemeClr val="accent1"/>
                </a:solidFill>
                <a:latin typeface="+mn-lt"/>
              </a:rPr>
              <a:t>Incohérence entre DT et matériel installé :</a:t>
            </a:r>
          </a:p>
          <a:p>
            <a:pPr marL="1028700" lvl="1" indent="-342900">
              <a:buFont typeface="Wingdings" panose="05000000000000000000" pitchFamily="2" charset="2"/>
              <a:buChar char="Ø"/>
            </a:pPr>
            <a:r>
              <a:rPr lang="fr-FR" sz="2200"/>
              <a:t>Marque et référence de l’onduleur</a:t>
            </a:r>
          </a:p>
          <a:p>
            <a:pPr marL="1028700" lvl="1" indent="-342900">
              <a:buFont typeface="Wingdings" panose="05000000000000000000" pitchFamily="2" charset="2"/>
              <a:buChar char="Ø"/>
            </a:pPr>
            <a:r>
              <a:rPr lang="fr-FR" sz="2200"/>
              <a:t>Caractéristique des interrupteurs, câbles</a:t>
            </a:r>
            <a:endParaRPr lang="fr-FR" sz="2200">
              <a:latin typeface="+mn-lt"/>
            </a:endParaRPr>
          </a:p>
        </p:txBody>
      </p:sp>
      <p:pic>
        <p:nvPicPr>
          <p:cNvPr id="7" name="Image 6">
            <a:extLst>
              <a:ext uri="{FF2B5EF4-FFF2-40B4-BE49-F238E27FC236}">
                <a16:creationId xmlns:a16="http://schemas.microsoft.com/office/drawing/2014/main" id="{EA0D9249-1B1E-4406-8E70-74B198212622}"/>
              </a:ext>
            </a:extLst>
          </p:cNvPr>
          <p:cNvPicPr>
            <a:picLocks noChangeAspect="1"/>
          </p:cNvPicPr>
          <p:nvPr/>
        </p:nvPicPr>
        <p:blipFill>
          <a:blip r:embed="rId3"/>
          <a:stretch>
            <a:fillRect/>
          </a:stretch>
        </p:blipFill>
        <p:spPr>
          <a:xfrm>
            <a:off x="7294917" y="2553359"/>
            <a:ext cx="2841780" cy="37890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Image 7">
            <a:extLst>
              <a:ext uri="{FF2B5EF4-FFF2-40B4-BE49-F238E27FC236}">
                <a16:creationId xmlns:a16="http://schemas.microsoft.com/office/drawing/2014/main" id="{9530BA04-B2D5-407B-8266-34A0D39F3B45}"/>
              </a:ext>
            </a:extLst>
          </p:cNvPr>
          <p:cNvPicPr>
            <a:picLocks noChangeAspect="1"/>
          </p:cNvPicPr>
          <p:nvPr/>
        </p:nvPicPr>
        <p:blipFill>
          <a:blip r:embed="rId4"/>
          <a:stretch>
            <a:fillRect/>
          </a:stretch>
        </p:blipFill>
        <p:spPr>
          <a:xfrm>
            <a:off x="1899749" y="2657320"/>
            <a:ext cx="4932040" cy="36990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460833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595EA-01BF-E64B-A598-6BDFDB412E1D}"/>
              </a:ext>
            </a:extLst>
          </p:cNvPr>
          <p:cNvSpPr>
            <a:spLocks noGrp="1"/>
          </p:cNvSpPr>
          <p:nvPr>
            <p:ph type="title"/>
          </p:nvPr>
        </p:nvSpPr>
        <p:spPr>
          <a:xfrm>
            <a:off x="3649941" y="170348"/>
            <a:ext cx="7322859" cy="592654"/>
          </a:xfrm>
        </p:spPr>
        <p:txBody>
          <a:bodyPr>
            <a:normAutofit/>
          </a:bodyPr>
          <a:lstStyle/>
          <a:p>
            <a:pPr algn="ctr"/>
            <a:r>
              <a:rPr lang="fr-FR">
                <a:solidFill>
                  <a:srgbClr val="003399"/>
                </a:solidFill>
                <a:latin typeface="+mn-lt"/>
              </a:rPr>
              <a:t>En résumé</a:t>
            </a:r>
          </a:p>
        </p:txBody>
      </p:sp>
      <p:sp>
        <p:nvSpPr>
          <p:cNvPr id="6" name="Espace réservé de la date 4">
            <a:extLst>
              <a:ext uri="{FF2B5EF4-FFF2-40B4-BE49-F238E27FC236}">
                <a16:creationId xmlns:a16="http://schemas.microsoft.com/office/drawing/2014/main" id="{85515991-C698-D24D-ADEC-EBFA8F7773FA}"/>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
        <p:nvSpPr>
          <p:cNvPr id="3" name="Espace réservé du numéro de diapositive 2">
            <a:extLst>
              <a:ext uri="{FF2B5EF4-FFF2-40B4-BE49-F238E27FC236}">
                <a16:creationId xmlns:a16="http://schemas.microsoft.com/office/drawing/2014/main" id="{3466196F-5506-49D6-BF1C-C4AE5632E5D9}"/>
              </a:ext>
            </a:extLst>
          </p:cNvPr>
          <p:cNvSpPr>
            <a:spLocks noGrp="1"/>
          </p:cNvSpPr>
          <p:nvPr>
            <p:ph type="sldNum" sz="quarter" idx="12"/>
          </p:nvPr>
        </p:nvSpPr>
        <p:spPr>
          <a:xfrm>
            <a:off x="9146625" y="6356350"/>
            <a:ext cx="2743200" cy="365125"/>
          </a:xfrm>
        </p:spPr>
        <p:txBody>
          <a:bodyPr/>
          <a:lstStyle/>
          <a:p>
            <a:fld id="{D728807F-BD93-D64B-9099-5FE20F045F70}" type="slidenum">
              <a:rPr lang="fr-FR" smtClean="0">
                <a:solidFill>
                  <a:schemeClr val="tx1"/>
                </a:solidFill>
              </a:rPr>
              <a:t>25</a:t>
            </a:fld>
            <a:endParaRPr lang="fr-FR">
              <a:solidFill>
                <a:schemeClr val="tx1"/>
              </a:solidFill>
            </a:endParaRPr>
          </a:p>
        </p:txBody>
      </p:sp>
      <p:sp>
        <p:nvSpPr>
          <p:cNvPr id="30" name="Espace réservé du contenu 3">
            <a:extLst>
              <a:ext uri="{FF2B5EF4-FFF2-40B4-BE49-F238E27FC236}">
                <a16:creationId xmlns:a16="http://schemas.microsoft.com/office/drawing/2014/main" id="{75CF5FC7-FF44-4B8D-A304-62DF789FD17F}"/>
              </a:ext>
            </a:extLst>
          </p:cNvPr>
          <p:cNvSpPr txBox="1">
            <a:spLocks/>
          </p:cNvSpPr>
          <p:nvPr/>
        </p:nvSpPr>
        <p:spPr>
          <a:xfrm>
            <a:off x="1321900" y="1321388"/>
            <a:ext cx="9601075" cy="49152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Gotham Book" pitchFamily="2"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500" b="1">
                <a:solidFill>
                  <a:schemeClr val="accent1"/>
                </a:solidFill>
              </a:rPr>
              <a:t>Attestations Bleue et Violette spécifiques à la production d’électricité.</a:t>
            </a:r>
          </a:p>
          <a:p>
            <a:endParaRPr lang="fr-FR" sz="800" b="1">
              <a:solidFill>
                <a:schemeClr val="accent1"/>
              </a:solidFill>
            </a:endParaRPr>
          </a:p>
          <a:p>
            <a:r>
              <a:rPr lang="fr-FR" sz="2500" b="1">
                <a:solidFill>
                  <a:schemeClr val="accent1"/>
                </a:solidFill>
              </a:rPr>
              <a:t>Chaque demande fait l’objet d’un Dossier Technique.</a:t>
            </a:r>
          </a:p>
          <a:p>
            <a:endParaRPr lang="fr-FR" sz="800" b="1">
              <a:solidFill>
                <a:schemeClr val="accent1"/>
              </a:solidFill>
            </a:endParaRPr>
          </a:p>
          <a:p>
            <a:r>
              <a:rPr lang="fr-FR" sz="2500" b="1">
                <a:solidFill>
                  <a:schemeClr val="accent1"/>
                </a:solidFill>
              </a:rPr>
              <a:t>Les visites ne sont pas systématiques (sondage).</a:t>
            </a:r>
          </a:p>
          <a:p>
            <a:endParaRPr lang="fr-FR" sz="800" b="1">
              <a:solidFill>
                <a:schemeClr val="accent1"/>
              </a:solidFill>
              <a:latin typeface="+mn-lt"/>
            </a:endParaRPr>
          </a:p>
          <a:p>
            <a:r>
              <a:rPr lang="fr-FR" sz="2500" b="1">
                <a:solidFill>
                  <a:schemeClr val="accent1"/>
                </a:solidFill>
                <a:latin typeface="+mn-lt"/>
              </a:rPr>
              <a:t>Votre autocontrôle en fin de chantier est primordial :</a:t>
            </a:r>
          </a:p>
          <a:p>
            <a:pPr marL="342900" indent="-342900">
              <a:buFont typeface="Wingdings" panose="05000000000000000000" pitchFamily="2" charset="2"/>
              <a:buChar char="Ø"/>
            </a:pPr>
            <a:r>
              <a:rPr lang="fr-FR" sz="2200">
                <a:latin typeface="+mn-lt"/>
              </a:rPr>
              <a:t>Il permet d’assurer la sécurité de vos travaux.</a:t>
            </a:r>
          </a:p>
          <a:p>
            <a:pPr marL="342900" indent="-342900">
              <a:buFont typeface="Wingdings" panose="05000000000000000000" pitchFamily="2" charset="2"/>
              <a:buChar char="Ø"/>
            </a:pPr>
            <a:r>
              <a:rPr lang="fr-FR" sz="2200">
                <a:latin typeface="+mn-lt"/>
              </a:rPr>
              <a:t>Lors de visites CONSUEL, vous éviterez une visite renouvelée.</a:t>
            </a:r>
            <a:endParaRPr lang="fr-FR" sz="800">
              <a:latin typeface="+mn-lt"/>
            </a:endParaRPr>
          </a:p>
        </p:txBody>
      </p:sp>
      <p:sp>
        <p:nvSpPr>
          <p:cNvPr id="9" name="ZoneTexte 8">
            <a:extLst>
              <a:ext uri="{FF2B5EF4-FFF2-40B4-BE49-F238E27FC236}">
                <a16:creationId xmlns:a16="http://schemas.microsoft.com/office/drawing/2014/main" id="{582BFCBF-FBF3-474E-A9A4-003B779C8A9F}"/>
              </a:ext>
            </a:extLst>
          </p:cNvPr>
          <p:cNvSpPr txBox="1"/>
          <p:nvPr/>
        </p:nvSpPr>
        <p:spPr>
          <a:xfrm>
            <a:off x="2642231" y="5314568"/>
            <a:ext cx="6960412" cy="769441"/>
          </a:xfrm>
          <a:prstGeom prst="rect">
            <a:avLst/>
          </a:prstGeom>
          <a:solidFill>
            <a:srgbClr val="FFFF00"/>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FR" sz="2200">
                <a:sym typeface="Wingdings" panose="05000000000000000000" pitchFamily="2" charset="2"/>
              </a:rPr>
              <a:t> </a:t>
            </a:r>
            <a:r>
              <a:rPr lang="fr-FR" sz="2200"/>
              <a:t>Les équipes du CONSUEL sont à votre disposition pour vous accompagner dans vos démarches.</a:t>
            </a:r>
          </a:p>
        </p:txBody>
      </p:sp>
      <p:pic>
        <p:nvPicPr>
          <p:cNvPr id="4098" name="Picture 2" descr="Vecteur Stock A retenir | Adobe Stock">
            <a:extLst>
              <a:ext uri="{FF2B5EF4-FFF2-40B4-BE49-F238E27FC236}">
                <a16:creationId xmlns:a16="http://schemas.microsoft.com/office/drawing/2014/main" id="{FB797BC5-A311-4C5B-8211-E01E625E6BB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893" t="10015" r="11354" b="4822"/>
          <a:stretch/>
        </p:blipFill>
        <p:spPr bwMode="auto">
          <a:xfrm>
            <a:off x="10403592" y="125788"/>
            <a:ext cx="1612562" cy="1277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375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xEl>
                                              <p:pRg st="8" end="8"/>
                                            </p:txEl>
                                          </p:spTgt>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200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e la date 4">
            <a:extLst>
              <a:ext uri="{FF2B5EF4-FFF2-40B4-BE49-F238E27FC236}">
                <a16:creationId xmlns:a16="http://schemas.microsoft.com/office/drawing/2014/main" id="{F500FF5D-5A7E-AE4D-9925-4E3C27C4F5E6}"/>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
        <p:nvSpPr>
          <p:cNvPr id="3" name="Espace réservé du numéro de diapositive 2">
            <a:extLst>
              <a:ext uri="{FF2B5EF4-FFF2-40B4-BE49-F238E27FC236}">
                <a16:creationId xmlns:a16="http://schemas.microsoft.com/office/drawing/2014/main" id="{98E9FC98-4F0F-4E7D-BB8E-FB775BDE3594}"/>
              </a:ext>
            </a:extLst>
          </p:cNvPr>
          <p:cNvSpPr>
            <a:spLocks noGrp="1"/>
          </p:cNvSpPr>
          <p:nvPr>
            <p:ph type="sldNum" sz="quarter" idx="12"/>
          </p:nvPr>
        </p:nvSpPr>
        <p:spPr>
          <a:xfrm>
            <a:off x="9070422" y="6366841"/>
            <a:ext cx="2743200" cy="365125"/>
          </a:xfrm>
        </p:spPr>
        <p:txBody>
          <a:bodyPr/>
          <a:lstStyle/>
          <a:p>
            <a:fld id="{D728807F-BD93-D64B-9099-5FE20F045F70}" type="slidenum">
              <a:rPr lang="fr-FR" smtClean="0">
                <a:solidFill>
                  <a:schemeClr val="tx1"/>
                </a:solidFill>
              </a:rPr>
              <a:t>26</a:t>
            </a:fld>
            <a:endParaRPr lang="fr-FR">
              <a:solidFill>
                <a:schemeClr val="tx1"/>
              </a:solidFill>
            </a:endParaRPr>
          </a:p>
        </p:txBody>
      </p:sp>
      <p:sp>
        <p:nvSpPr>
          <p:cNvPr id="2" name="Rectangle 1">
            <a:extLst>
              <a:ext uri="{FF2B5EF4-FFF2-40B4-BE49-F238E27FC236}">
                <a16:creationId xmlns:a16="http://schemas.microsoft.com/office/drawing/2014/main" id="{A6738CF8-470B-4A8B-8B19-6990BEF3C831}"/>
              </a:ext>
            </a:extLst>
          </p:cNvPr>
          <p:cNvSpPr/>
          <p:nvPr/>
        </p:nvSpPr>
        <p:spPr>
          <a:xfrm>
            <a:off x="9070422" y="1865870"/>
            <a:ext cx="1198043" cy="11368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object 2">
            <a:extLst>
              <a:ext uri="{FF2B5EF4-FFF2-40B4-BE49-F238E27FC236}">
                <a16:creationId xmlns:a16="http://schemas.microsoft.com/office/drawing/2014/main" id="{6930DF33-1021-425D-A7FD-8E0A647C9BAB}"/>
              </a:ext>
            </a:extLst>
          </p:cNvPr>
          <p:cNvSpPr txBox="1">
            <a:spLocks/>
          </p:cNvSpPr>
          <p:nvPr/>
        </p:nvSpPr>
        <p:spPr>
          <a:xfrm>
            <a:off x="1998298" y="5486640"/>
            <a:ext cx="8195401" cy="538609"/>
          </a:xfrm>
          <a:prstGeom prst="rect">
            <a:avLst/>
          </a:prstGeom>
        </p:spPr>
        <p:txBody>
          <a:bodyPr vert="horz" wrap="square" lIns="0" tIns="12700"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12700">
              <a:lnSpc>
                <a:spcPts val="4100"/>
              </a:lnSpc>
              <a:spcBef>
                <a:spcPts val="100"/>
              </a:spcBef>
              <a:tabLst>
                <a:tab pos="2126615" algn="l"/>
              </a:tabLst>
            </a:pPr>
            <a:r>
              <a:rPr lang="fr-FR" sz="3500" b="1" spc="-30">
                <a:solidFill>
                  <a:srgbClr val="003399"/>
                </a:solidFill>
                <a:latin typeface="+mn-lt"/>
                <a:cs typeface="Calibri" panose="020F0502020204030204" pitchFamily="34" charset="0"/>
              </a:rPr>
              <a:t>Merci pour votre attention</a:t>
            </a:r>
            <a:endParaRPr lang="fr-FR" sz="3500" b="1">
              <a:solidFill>
                <a:srgbClr val="003399"/>
              </a:solidFill>
              <a:latin typeface="+mn-lt"/>
              <a:cs typeface="Calibri" panose="020F0502020204030204" pitchFamily="34" charset="0"/>
            </a:endParaRPr>
          </a:p>
        </p:txBody>
      </p:sp>
      <p:sp>
        <p:nvSpPr>
          <p:cNvPr id="12" name="object 2">
            <a:extLst>
              <a:ext uri="{FF2B5EF4-FFF2-40B4-BE49-F238E27FC236}">
                <a16:creationId xmlns:a16="http://schemas.microsoft.com/office/drawing/2014/main" id="{8613B1F1-513A-4706-A3F7-36BFBE6495AF}"/>
              </a:ext>
            </a:extLst>
          </p:cNvPr>
          <p:cNvSpPr txBox="1">
            <a:spLocks/>
          </p:cNvSpPr>
          <p:nvPr/>
        </p:nvSpPr>
        <p:spPr>
          <a:xfrm>
            <a:off x="1559320" y="1098080"/>
            <a:ext cx="9073355" cy="542584"/>
          </a:xfrm>
          <a:prstGeom prst="rect">
            <a:avLst/>
          </a:prstGeom>
        </p:spPr>
        <p:txBody>
          <a:bodyPr vert="horz" wrap="square" lIns="0" tIns="12700"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12700">
              <a:lnSpc>
                <a:spcPts val="4100"/>
              </a:lnSpc>
              <a:spcBef>
                <a:spcPts val="100"/>
              </a:spcBef>
              <a:tabLst>
                <a:tab pos="2126615" algn="l"/>
              </a:tabLst>
            </a:pPr>
            <a:r>
              <a:rPr lang="fr-FR" sz="4000" b="1" spc="-30">
                <a:solidFill>
                  <a:schemeClr val="accent2"/>
                </a:solidFill>
                <a:latin typeface="+mn-lt"/>
                <a:cs typeface="Calibri" panose="020F0502020204030204" pitchFamily="34" charset="0"/>
              </a:rPr>
              <a:t>Temps d’échange : questions / réponses</a:t>
            </a:r>
            <a:endParaRPr lang="fr-FR" sz="4000" b="1">
              <a:solidFill>
                <a:schemeClr val="accent2"/>
              </a:solidFill>
              <a:latin typeface="+mn-lt"/>
              <a:cs typeface="Calibri" panose="020F0502020204030204" pitchFamily="34" charset="0"/>
            </a:endParaRPr>
          </a:p>
        </p:txBody>
      </p:sp>
      <p:pic>
        <p:nvPicPr>
          <p:cNvPr id="14" name="Image 13">
            <a:extLst>
              <a:ext uri="{FF2B5EF4-FFF2-40B4-BE49-F238E27FC236}">
                <a16:creationId xmlns:a16="http://schemas.microsoft.com/office/drawing/2014/main" id="{2ECD7EA8-098E-4D76-B5DF-10B4D6E4DD99}"/>
              </a:ext>
            </a:extLst>
          </p:cNvPr>
          <p:cNvPicPr>
            <a:picLocks noChangeAspect="1"/>
          </p:cNvPicPr>
          <p:nvPr/>
        </p:nvPicPr>
        <p:blipFill>
          <a:blip r:embed="rId2"/>
          <a:stretch>
            <a:fillRect/>
          </a:stretch>
        </p:blipFill>
        <p:spPr>
          <a:xfrm>
            <a:off x="3020933" y="1894149"/>
            <a:ext cx="6150132" cy="2179722"/>
          </a:xfrm>
          <a:prstGeom prst="rect">
            <a:avLst/>
          </a:prstGeom>
        </p:spPr>
      </p:pic>
    </p:spTree>
    <p:extLst>
      <p:ext uri="{BB962C8B-B14F-4D97-AF65-F5344CB8AC3E}">
        <p14:creationId xmlns:p14="http://schemas.microsoft.com/office/powerpoint/2010/main" val="1106926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16F5282-DBCF-DB4C-9EE0-3409CA7C6720}"/>
              </a:ext>
            </a:extLst>
          </p:cNvPr>
          <p:cNvPicPr>
            <a:picLocks noChangeAspect="1"/>
          </p:cNvPicPr>
          <p:nvPr/>
        </p:nvPicPr>
        <p:blipFill>
          <a:blip r:embed="rId3"/>
          <a:stretch>
            <a:fillRect/>
          </a:stretch>
        </p:blipFill>
        <p:spPr>
          <a:xfrm>
            <a:off x="1739900" y="2192867"/>
            <a:ext cx="3728744" cy="1190025"/>
          </a:xfrm>
          <a:prstGeom prst="rect">
            <a:avLst/>
          </a:prstGeom>
        </p:spPr>
      </p:pic>
      <p:sp>
        <p:nvSpPr>
          <p:cNvPr id="6" name="object 4">
            <a:extLst>
              <a:ext uri="{FF2B5EF4-FFF2-40B4-BE49-F238E27FC236}">
                <a16:creationId xmlns:a16="http://schemas.microsoft.com/office/drawing/2014/main" id="{87F33C39-BB01-6844-9B72-89FBBCBBC387}"/>
              </a:ext>
            </a:extLst>
          </p:cNvPr>
          <p:cNvSpPr/>
          <p:nvPr/>
        </p:nvSpPr>
        <p:spPr>
          <a:xfrm>
            <a:off x="8621740" y="0"/>
            <a:ext cx="3570177" cy="6607521"/>
          </a:xfrm>
          <a:custGeom>
            <a:avLst/>
            <a:gdLst/>
            <a:ahLst/>
            <a:cxnLst/>
            <a:rect l="l" t="t" r="r" b="b"/>
            <a:pathLst>
              <a:path w="3408045" h="6307455">
                <a:moveTo>
                  <a:pt x="3407963" y="0"/>
                </a:moveTo>
                <a:lnTo>
                  <a:pt x="1370299" y="0"/>
                </a:lnTo>
                <a:lnTo>
                  <a:pt x="1342660" y="35876"/>
                </a:lnTo>
                <a:lnTo>
                  <a:pt x="1315219" y="72256"/>
                </a:lnTo>
                <a:lnTo>
                  <a:pt x="1287979" y="109129"/>
                </a:lnTo>
                <a:lnTo>
                  <a:pt x="1260942" y="146487"/>
                </a:lnTo>
                <a:lnTo>
                  <a:pt x="1234112" y="184322"/>
                </a:lnTo>
                <a:lnTo>
                  <a:pt x="1207490" y="222625"/>
                </a:lnTo>
                <a:lnTo>
                  <a:pt x="1181081" y="261386"/>
                </a:lnTo>
                <a:lnTo>
                  <a:pt x="1154886" y="300598"/>
                </a:lnTo>
                <a:lnTo>
                  <a:pt x="1128908" y="340250"/>
                </a:lnTo>
                <a:lnTo>
                  <a:pt x="1103150" y="380336"/>
                </a:lnTo>
                <a:lnTo>
                  <a:pt x="1077615" y="420845"/>
                </a:lnTo>
                <a:lnTo>
                  <a:pt x="1052306" y="461769"/>
                </a:lnTo>
                <a:lnTo>
                  <a:pt x="1027225" y="503099"/>
                </a:lnTo>
                <a:lnTo>
                  <a:pt x="1002376" y="544827"/>
                </a:lnTo>
                <a:lnTo>
                  <a:pt x="977760" y="586943"/>
                </a:lnTo>
                <a:lnTo>
                  <a:pt x="953382" y="629440"/>
                </a:lnTo>
                <a:lnTo>
                  <a:pt x="929242" y="672308"/>
                </a:lnTo>
                <a:lnTo>
                  <a:pt x="905345" y="715538"/>
                </a:lnTo>
                <a:lnTo>
                  <a:pt x="881693" y="759121"/>
                </a:lnTo>
                <a:lnTo>
                  <a:pt x="858289" y="803050"/>
                </a:lnTo>
                <a:lnTo>
                  <a:pt x="835135" y="847314"/>
                </a:lnTo>
                <a:lnTo>
                  <a:pt x="812235" y="891906"/>
                </a:lnTo>
                <a:lnTo>
                  <a:pt x="789591" y="936817"/>
                </a:lnTo>
                <a:lnTo>
                  <a:pt x="767206" y="982037"/>
                </a:lnTo>
                <a:lnTo>
                  <a:pt x="745083" y="1027558"/>
                </a:lnTo>
                <a:lnTo>
                  <a:pt x="723224" y="1073372"/>
                </a:lnTo>
                <a:lnTo>
                  <a:pt x="701632" y="1119469"/>
                </a:lnTo>
                <a:lnTo>
                  <a:pt x="680310" y="1165841"/>
                </a:lnTo>
                <a:lnTo>
                  <a:pt x="659261" y="1212478"/>
                </a:lnTo>
                <a:lnTo>
                  <a:pt x="638488" y="1259373"/>
                </a:lnTo>
                <a:lnTo>
                  <a:pt x="617993" y="1306516"/>
                </a:lnTo>
                <a:lnTo>
                  <a:pt x="597779" y="1353899"/>
                </a:lnTo>
                <a:lnTo>
                  <a:pt x="577849" y="1401513"/>
                </a:lnTo>
                <a:lnTo>
                  <a:pt x="558206" y="1449349"/>
                </a:lnTo>
                <a:lnTo>
                  <a:pt x="538852" y="1497398"/>
                </a:lnTo>
                <a:lnTo>
                  <a:pt x="519790" y="1545651"/>
                </a:lnTo>
                <a:lnTo>
                  <a:pt x="501023" y="1594101"/>
                </a:lnTo>
                <a:lnTo>
                  <a:pt x="482554" y="1642737"/>
                </a:lnTo>
                <a:lnTo>
                  <a:pt x="464386" y="1691552"/>
                </a:lnTo>
                <a:lnTo>
                  <a:pt x="446520" y="1740536"/>
                </a:lnTo>
                <a:lnTo>
                  <a:pt x="428961" y="1789681"/>
                </a:lnTo>
                <a:lnTo>
                  <a:pt x="411711" y="1838978"/>
                </a:lnTo>
                <a:lnTo>
                  <a:pt x="394772" y="1888418"/>
                </a:lnTo>
                <a:lnTo>
                  <a:pt x="378148" y="1937993"/>
                </a:lnTo>
                <a:lnTo>
                  <a:pt x="361840" y="1987693"/>
                </a:lnTo>
                <a:lnTo>
                  <a:pt x="345853" y="2037510"/>
                </a:lnTo>
                <a:lnTo>
                  <a:pt x="330188" y="2087435"/>
                </a:lnTo>
                <a:lnTo>
                  <a:pt x="314849" y="2137460"/>
                </a:lnTo>
                <a:lnTo>
                  <a:pt x="299838" y="2187575"/>
                </a:lnTo>
                <a:lnTo>
                  <a:pt x="285158" y="2237771"/>
                </a:lnTo>
                <a:lnTo>
                  <a:pt x="270812" y="2288041"/>
                </a:lnTo>
                <a:lnTo>
                  <a:pt x="256803" y="2338375"/>
                </a:lnTo>
                <a:lnTo>
                  <a:pt x="243132" y="2388765"/>
                </a:lnTo>
                <a:lnTo>
                  <a:pt x="229804" y="2439201"/>
                </a:lnTo>
                <a:lnTo>
                  <a:pt x="216821" y="2489675"/>
                </a:lnTo>
                <a:lnTo>
                  <a:pt x="204186" y="2540179"/>
                </a:lnTo>
                <a:lnTo>
                  <a:pt x="191900" y="2590703"/>
                </a:lnTo>
                <a:lnTo>
                  <a:pt x="179968" y="2641238"/>
                </a:lnTo>
                <a:lnTo>
                  <a:pt x="168392" y="2691776"/>
                </a:lnTo>
                <a:lnTo>
                  <a:pt x="157175" y="2742309"/>
                </a:lnTo>
                <a:lnTo>
                  <a:pt x="146319" y="2792827"/>
                </a:lnTo>
                <a:lnTo>
                  <a:pt x="135828" y="2843321"/>
                </a:lnTo>
                <a:lnTo>
                  <a:pt x="125704" y="2893783"/>
                </a:lnTo>
                <a:lnTo>
                  <a:pt x="115949" y="2944204"/>
                </a:lnTo>
                <a:lnTo>
                  <a:pt x="106567" y="2994576"/>
                </a:lnTo>
                <a:lnTo>
                  <a:pt x="97561" y="3044889"/>
                </a:lnTo>
                <a:lnTo>
                  <a:pt x="88932" y="3095134"/>
                </a:lnTo>
                <a:lnTo>
                  <a:pt x="80685" y="3145304"/>
                </a:lnTo>
                <a:lnTo>
                  <a:pt x="72821" y="3195389"/>
                </a:lnTo>
                <a:lnTo>
                  <a:pt x="65344" y="3245380"/>
                </a:lnTo>
                <a:lnTo>
                  <a:pt x="58256" y="3295269"/>
                </a:lnTo>
                <a:lnTo>
                  <a:pt x="51559" y="3345046"/>
                </a:lnTo>
                <a:lnTo>
                  <a:pt x="45258" y="3394704"/>
                </a:lnTo>
                <a:lnTo>
                  <a:pt x="39354" y="3444233"/>
                </a:lnTo>
                <a:lnTo>
                  <a:pt x="33851" y="3493625"/>
                </a:lnTo>
                <a:lnTo>
                  <a:pt x="28751" y="3542871"/>
                </a:lnTo>
                <a:lnTo>
                  <a:pt x="24056" y="3591961"/>
                </a:lnTo>
                <a:lnTo>
                  <a:pt x="19771" y="3640888"/>
                </a:lnTo>
                <a:lnTo>
                  <a:pt x="15896" y="3689642"/>
                </a:lnTo>
                <a:lnTo>
                  <a:pt x="12436" y="3738215"/>
                </a:lnTo>
                <a:lnTo>
                  <a:pt x="9393" y="3786598"/>
                </a:lnTo>
                <a:lnTo>
                  <a:pt x="6770" y="3834783"/>
                </a:lnTo>
                <a:lnTo>
                  <a:pt x="4569" y="3882759"/>
                </a:lnTo>
                <a:lnTo>
                  <a:pt x="2793" y="3930520"/>
                </a:lnTo>
                <a:lnTo>
                  <a:pt x="1446" y="3978055"/>
                </a:lnTo>
                <a:lnTo>
                  <a:pt x="529" y="4025356"/>
                </a:lnTo>
                <a:lnTo>
                  <a:pt x="46" y="4072415"/>
                </a:lnTo>
                <a:lnTo>
                  <a:pt x="0" y="4119222"/>
                </a:lnTo>
                <a:lnTo>
                  <a:pt x="392" y="4165769"/>
                </a:lnTo>
                <a:lnTo>
                  <a:pt x="1226" y="4212047"/>
                </a:lnTo>
                <a:lnTo>
                  <a:pt x="2505" y="4258047"/>
                </a:lnTo>
                <a:lnTo>
                  <a:pt x="4232" y="4303761"/>
                </a:lnTo>
                <a:lnTo>
                  <a:pt x="6409" y="4349180"/>
                </a:lnTo>
                <a:lnTo>
                  <a:pt x="9039" y="4394294"/>
                </a:lnTo>
                <a:lnTo>
                  <a:pt x="12124" y="4439096"/>
                </a:lnTo>
                <a:lnTo>
                  <a:pt x="15669" y="4483576"/>
                </a:lnTo>
                <a:lnTo>
                  <a:pt x="19674" y="4527726"/>
                </a:lnTo>
                <a:lnTo>
                  <a:pt x="24144" y="4571536"/>
                </a:lnTo>
                <a:lnTo>
                  <a:pt x="29080" y="4614999"/>
                </a:lnTo>
                <a:lnTo>
                  <a:pt x="34486" y="4658105"/>
                </a:lnTo>
                <a:lnTo>
                  <a:pt x="40365" y="4700846"/>
                </a:lnTo>
                <a:lnTo>
                  <a:pt x="46719" y="4743213"/>
                </a:lnTo>
                <a:lnTo>
                  <a:pt x="53551" y="4785196"/>
                </a:lnTo>
                <a:lnTo>
                  <a:pt x="60863" y="4826788"/>
                </a:lnTo>
                <a:lnTo>
                  <a:pt x="68659" y="4867979"/>
                </a:lnTo>
                <a:lnTo>
                  <a:pt x="76942" y="4908761"/>
                </a:lnTo>
                <a:lnTo>
                  <a:pt x="85713" y="4949125"/>
                </a:lnTo>
                <a:lnTo>
                  <a:pt x="94976" y="4989063"/>
                </a:lnTo>
                <a:lnTo>
                  <a:pt x="104734" y="5028564"/>
                </a:lnTo>
                <a:lnTo>
                  <a:pt x="114989" y="5067622"/>
                </a:lnTo>
                <a:lnTo>
                  <a:pt x="125745" y="5106226"/>
                </a:lnTo>
                <a:lnTo>
                  <a:pt x="137003" y="5144368"/>
                </a:lnTo>
                <a:lnTo>
                  <a:pt x="148767" y="5182040"/>
                </a:lnTo>
                <a:lnTo>
                  <a:pt x="161040" y="5219232"/>
                </a:lnTo>
                <a:lnTo>
                  <a:pt x="173823" y="5255937"/>
                </a:lnTo>
                <a:lnTo>
                  <a:pt x="187121" y="5292144"/>
                </a:lnTo>
                <a:lnTo>
                  <a:pt x="200936" y="5327845"/>
                </a:lnTo>
                <a:lnTo>
                  <a:pt x="230126" y="5397696"/>
                </a:lnTo>
                <a:lnTo>
                  <a:pt x="261418" y="5465418"/>
                </a:lnTo>
                <a:lnTo>
                  <a:pt x="294831" y="5530943"/>
                </a:lnTo>
                <a:lnTo>
                  <a:pt x="330390" y="5594198"/>
                </a:lnTo>
                <a:lnTo>
                  <a:pt x="368115" y="5655116"/>
                </a:lnTo>
                <a:lnTo>
                  <a:pt x="408030" y="5713624"/>
                </a:lnTo>
                <a:lnTo>
                  <a:pt x="450156" y="5769654"/>
                </a:lnTo>
                <a:lnTo>
                  <a:pt x="494516" y="5823135"/>
                </a:lnTo>
                <a:lnTo>
                  <a:pt x="541131" y="5873996"/>
                </a:lnTo>
                <a:lnTo>
                  <a:pt x="590024" y="5922168"/>
                </a:lnTo>
                <a:lnTo>
                  <a:pt x="641218" y="5967581"/>
                </a:lnTo>
                <a:lnTo>
                  <a:pt x="697764" y="6012380"/>
                </a:lnTo>
                <a:lnTo>
                  <a:pt x="760286" y="6055882"/>
                </a:lnTo>
                <a:lnTo>
                  <a:pt x="792705" y="6076249"/>
                </a:lnTo>
                <a:lnTo>
                  <a:pt x="825880" y="6095703"/>
                </a:lnTo>
                <a:lnTo>
                  <a:pt x="859798" y="6114250"/>
                </a:lnTo>
                <a:lnTo>
                  <a:pt x="894449" y="6131898"/>
                </a:lnTo>
                <a:lnTo>
                  <a:pt x="929819" y="6148653"/>
                </a:lnTo>
                <a:lnTo>
                  <a:pt x="965897" y="6164522"/>
                </a:lnTo>
                <a:lnTo>
                  <a:pt x="1002671" y="6179513"/>
                </a:lnTo>
                <a:lnTo>
                  <a:pt x="1040130" y="6193633"/>
                </a:lnTo>
                <a:lnTo>
                  <a:pt x="1078260" y="6206887"/>
                </a:lnTo>
                <a:lnTo>
                  <a:pt x="1117050" y="6219284"/>
                </a:lnTo>
                <a:lnTo>
                  <a:pt x="1156488" y="6230831"/>
                </a:lnTo>
                <a:lnTo>
                  <a:pt x="1196563" y="6241533"/>
                </a:lnTo>
                <a:lnTo>
                  <a:pt x="1237262" y="6251399"/>
                </a:lnTo>
                <a:lnTo>
                  <a:pt x="1278572" y="6260435"/>
                </a:lnTo>
                <a:lnTo>
                  <a:pt x="1320483" y="6268649"/>
                </a:lnTo>
                <a:lnTo>
                  <a:pt x="1362983" y="6276046"/>
                </a:lnTo>
                <a:lnTo>
                  <a:pt x="1406058" y="6282635"/>
                </a:lnTo>
                <a:lnTo>
                  <a:pt x="1449698" y="6288422"/>
                </a:lnTo>
                <a:lnTo>
                  <a:pt x="1493891" y="6293414"/>
                </a:lnTo>
                <a:lnTo>
                  <a:pt x="1538624" y="6297618"/>
                </a:lnTo>
                <a:lnTo>
                  <a:pt x="1583885" y="6301041"/>
                </a:lnTo>
                <a:lnTo>
                  <a:pt x="1629662" y="6303690"/>
                </a:lnTo>
                <a:lnTo>
                  <a:pt x="1675945" y="6305572"/>
                </a:lnTo>
                <a:lnTo>
                  <a:pt x="1722719" y="6306694"/>
                </a:lnTo>
                <a:lnTo>
                  <a:pt x="1769974" y="6307063"/>
                </a:lnTo>
                <a:lnTo>
                  <a:pt x="1817698" y="6306686"/>
                </a:lnTo>
                <a:lnTo>
                  <a:pt x="1865879" y="6305569"/>
                </a:lnTo>
                <a:lnTo>
                  <a:pt x="1914504" y="6303721"/>
                </a:lnTo>
                <a:lnTo>
                  <a:pt x="1963562" y="6301147"/>
                </a:lnTo>
                <a:lnTo>
                  <a:pt x="2013041" y="6297856"/>
                </a:lnTo>
                <a:lnTo>
                  <a:pt x="2062928" y="6293853"/>
                </a:lnTo>
                <a:lnTo>
                  <a:pt x="2113212" y="6289146"/>
                </a:lnTo>
                <a:lnTo>
                  <a:pt x="2163881" y="6283741"/>
                </a:lnTo>
                <a:lnTo>
                  <a:pt x="2214923" y="6277646"/>
                </a:lnTo>
                <a:lnTo>
                  <a:pt x="2266326" y="6270868"/>
                </a:lnTo>
                <a:lnTo>
                  <a:pt x="2318078" y="6263414"/>
                </a:lnTo>
                <a:lnTo>
                  <a:pt x="2370166" y="6255290"/>
                </a:lnTo>
                <a:lnTo>
                  <a:pt x="2422580" y="6246504"/>
                </a:lnTo>
                <a:lnTo>
                  <a:pt x="2475307" y="6237062"/>
                </a:lnTo>
                <a:lnTo>
                  <a:pt x="2528335" y="6226972"/>
                </a:lnTo>
                <a:lnTo>
                  <a:pt x="2581652" y="6216241"/>
                </a:lnTo>
                <a:lnTo>
                  <a:pt x="2635246" y="6204875"/>
                </a:lnTo>
                <a:lnTo>
                  <a:pt x="2689105" y="6192881"/>
                </a:lnTo>
                <a:lnTo>
                  <a:pt x="2743218" y="6180267"/>
                </a:lnTo>
                <a:lnTo>
                  <a:pt x="2797572" y="6167040"/>
                </a:lnTo>
                <a:lnTo>
                  <a:pt x="2906955" y="6138771"/>
                </a:lnTo>
                <a:lnTo>
                  <a:pt x="3017160" y="6108132"/>
                </a:lnTo>
                <a:lnTo>
                  <a:pt x="3128090" y="6075179"/>
                </a:lnTo>
                <a:lnTo>
                  <a:pt x="3239651" y="6039966"/>
                </a:lnTo>
                <a:lnTo>
                  <a:pt x="3351745" y="6002550"/>
                </a:lnTo>
                <a:lnTo>
                  <a:pt x="3407963" y="5983033"/>
                </a:lnTo>
                <a:lnTo>
                  <a:pt x="3407963" y="0"/>
                </a:lnTo>
                <a:close/>
              </a:path>
            </a:pathLst>
          </a:custGeom>
          <a:solidFill>
            <a:srgbClr val="B2D235"/>
          </a:solidFill>
        </p:spPr>
        <p:txBody>
          <a:bodyPr wrap="square" lIns="0" tIns="0" rIns="0" bIns="0" rtlCol="0"/>
          <a:lstStyle/>
          <a:p>
            <a:endParaRPr/>
          </a:p>
        </p:txBody>
      </p:sp>
      <p:sp>
        <p:nvSpPr>
          <p:cNvPr id="7" name="object 4">
            <a:extLst>
              <a:ext uri="{FF2B5EF4-FFF2-40B4-BE49-F238E27FC236}">
                <a16:creationId xmlns:a16="http://schemas.microsoft.com/office/drawing/2014/main" id="{DA8AFBD2-54B5-8748-9F73-84C8CFF00612}"/>
              </a:ext>
            </a:extLst>
          </p:cNvPr>
          <p:cNvSpPr/>
          <p:nvPr/>
        </p:nvSpPr>
        <p:spPr>
          <a:xfrm>
            <a:off x="7097769" y="3292614"/>
            <a:ext cx="5094148" cy="3560026"/>
          </a:xfrm>
          <a:custGeom>
            <a:avLst/>
            <a:gdLst/>
            <a:ahLst/>
            <a:cxnLst/>
            <a:rect l="l" t="t" r="r" b="b"/>
            <a:pathLst>
              <a:path w="1651000" h="1153795">
                <a:moveTo>
                  <a:pt x="1650948" y="0"/>
                </a:moveTo>
                <a:lnTo>
                  <a:pt x="1576453" y="1892"/>
                </a:lnTo>
                <a:lnTo>
                  <a:pt x="1530416" y="4717"/>
                </a:lnTo>
                <a:lnTo>
                  <a:pt x="1483726" y="8714"/>
                </a:lnTo>
                <a:lnTo>
                  <a:pt x="1436465" y="13854"/>
                </a:lnTo>
                <a:lnTo>
                  <a:pt x="1388713" y="20113"/>
                </a:lnTo>
                <a:lnTo>
                  <a:pt x="1340550" y="27463"/>
                </a:lnTo>
                <a:lnTo>
                  <a:pt x="1292057" y="35878"/>
                </a:lnTo>
                <a:lnTo>
                  <a:pt x="1243315" y="45332"/>
                </a:lnTo>
                <a:lnTo>
                  <a:pt x="1194403" y="55798"/>
                </a:lnTo>
                <a:lnTo>
                  <a:pt x="1145403" y="67249"/>
                </a:lnTo>
                <a:lnTo>
                  <a:pt x="1096395" y="79659"/>
                </a:lnTo>
                <a:lnTo>
                  <a:pt x="1047459" y="93002"/>
                </a:lnTo>
                <a:lnTo>
                  <a:pt x="998676" y="107251"/>
                </a:lnTo>
                <a:lnTo>
                  <a:pt x="950126" y="122380"/>
                </a:lnTo>
                <a:lnTo>
                  <a:pt x="901890" y="138361"/>
                </a:lnTo>
                <a:lnTo>
                  <a:pt x="854049" y="155169"/>
                </a:lnTo>
                <a:lnTo>
                  <a:pt x="806682" y="172777"/>
                </a:lnTo>
                <a:lnTo>
                  <a:pt x="759871" y="191159"/>
                </a:lnTo>
                <a:lnTo>
                  <a:pt x="713695" y="210288"/>
                </a:lnTo>
                <a:lnTo>
                  <a:pt x="668236" y="230137"/>
                </a:lnTo>
                <a:lnTo>
                  <a:pt x="623574" y="250681"/>
                </a:lnTo>
                <a:lnTo>
                  <a:pt x="579788" y="271892"/>
                </a:lnTo>
                <a:lnTo>
                  <a:pt x="536961" y="293744"/>
                </a:lnTo>
                <a:lnTo>
                  <a:pt x="495172" y="316211"/>
                </a:lnTo>
                <a:lnTo>
                  <a:pt x="454502" y="339266"/>
                </a:lnTo>
                <a:lnTo>
                  <a:pt x="415031" y="362882"/>
                </a:lnTo>
                <a:lnTo>
                  <a:pt x="376840" y="387034"/>
                </a:lnTo>
                <a:lnTo>
                  <a:pt x="340009" y="411694"/>
                </a:lnTo>
                <a:lnTo>
                  <a:pt x="304618" y="436836"/>
                </a:lnTo>
                <a:lnTo>
                  <a:pt x="270750" y="462435"/>
                </a:lnTo>
                <a:lnTo>
                  <a:pt x="238482" y="488462"/>
                </a:lnTo>
                <a:lnTo>
                  <a:pt x="207897" y="514892"/>
                </a:lnTo>
                <a:lnTo>
                  <a:pt x="179075" y="541698"/>
                </a:lnTo>
                <a:lnTo>
                  <a:pt x="152096" y="568853"/>
                </a:lnTo>
                <a:lnTo>
                  <a:pt x="103989" y="624108"/>
                </a:lnTo>
                <a:lnTo>
                  <a:pt x="64222" y="680443"/>
                </a:lnTo>
                <a:lnTo>
                  <a:pt x="33437" y="737647"/>
                </a:lnTo>
                <a:lnTo>
                  <a:pt x="12278" y="795508"/>
                </a:lnTo>
                <a:lnTo>
                  <a:pt x="1391" y="853813"/>
                </a:lnTo>
                <a:lnTo>
                  <a:pt x="0" y="883067"/>
                </a:lnTo>
                <a:lnTo>
                  <a:pt x="1132" y="928341"/>
                </a:lnTo>
                <a:lnTo>
                  <a:pt x="4490" y="973382"/>
                </a:lnTo>
                <a:lnTo>
                  <a:pt x="10017" y="1018144"/>
                </a:lnTo>
                <a:lnTo>
                  <a:pt x="17655" y="1062579"/>
                </a:lnTo>
                <a:lnTo>
                  <a:pt x="27346" y="1106639"/>
                </a:lnTo>
                <a:lnTo>
                  <a:pt x="39034" y="1150277"/>
                </a:lnTo>
                <a:lnTo>
                  <a:pt x="40020" y="1153400"/>
                </a:lnTo>
                <a:lnTo>
                  <a:pt x="1650948" y="1153400"/>
                </a:lnTo>
                <a:lnTo>
                  <a:pt x="1650948" y="0"/>
                </a:lnTo>
                <a:close/>
              </a:path>
            </a:pathLst>
          </a:custGeom>
          <a:solidFill>
            <a:srgbClr val="33A3DC"/>
          </a:solidFill>
        </p:spPr>
        <p:txBody>
          <a:bodyPr wrap="square" lIns="0" tIns="0" rIns="0" bIns="0" rtlCol="0"/>
          <a:lstStyle/>
          <a:p>
            <a:endParaRPr/>
          </a:p>
        </p:txBody>
      </p:sp>
      <p:sp>
        <p:nvSpPr>
          <p:cNvPr id="2" name="object 5">
            <a:extLst>
              <a:ext uri="{FF2B5EF4-FFF2-40B4-BE49-F238E27FC236}">
                <a16:creationId xmlns:a16="http://schemas.microsoft.com/office/drawing/2014/main" id="{E347D826-CBB7-2D41-AD22-19F4237A429F}"/>
              </a:ext>
            </a:extLst>
          </p:cNvPr>
          <p:cNvSpPr txBox="1"/>
          <p:nvPr/>
        </p:nvSpPr>
        <p:spPr>
          <a:xfrm>
            <a:off x="8450766" y="6236403"/>
            <a:ext cx="3296602" cy="259045"/>
          </a:xfrm>
          <a:prstGeom prst="rect">
            <a:avLst/>
          </a:prstGeom>
        </p:spPr>
        <p:txBody>
          <a:bodyPr vert="horz" wrap="square" lIns="0" tIns="12700" rIns="0" bIns="0" rtlCol="0">
            <a:spAutoFit/>
          </a:bodyPr>
          <a:lstStyle/>
          <a:p>
            <a:pPr marL="12700" algn="ctr">
              <a:lnSpc>
                <a:spcPct val="100000"/>
              </a:lnSpc>
              <a:spcBef>
                <a:spcPts val="100"/>
              </a:spcBef>
            </a:pPr>
            <a:r>
              <a:rPr lang="fr-FR" sz="1600" b="1" spc="-15" err="1">
                <a:solidFill>
                  <a:schemeClr val="bg1"/>
                </a:solidFill>
                <a:cs typeface="Gotham-Book"/>
              </a:rPr>
              <a:t>www.consuel.com</a:t>
            </a:r>
            <a:endParaRPr sz="1600" b="1">
              <a:solidFill>
                <a:schemeClr val="bg1"/>
              </a:solidFill>
              <a:cs typeface="Gotham"/>
            </a:endParaRPr>
          </a:p>
        </p:txBody>
      </p:sp>
    </p:spTree>
    <p:extLst>
      <p:ext uri="{BB962C8B-B14F-4D97-AF65-F5344CB8AC3E}">
        <p14:creationId xmlns:p14="http://schemas.microsoft.com/office/powerpoint/2010/main" val="4194614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059EED-5EE0-4B5D-AC87-5B543DADD662}"/>
              </a:ext>
            </a:extLst>
          </p:cNvPr>
          <p:cNvSpPr>
            <a:spLocks noGrp="1"/>
          </p:cNvSpPr>
          <p:nvPr>
            <p:ph type="title"/>
          </p:nvPr>
        </p:nvSpPr>
        <p:spPr>
          <a:xfrm>
            <a:off x="976629" y="834329"/>
            <a:ext cx="8865733" cy="943684"/>
          </a:xfrm>
        </p:spPr>
        <p:txBody>
          <a:bodyPr>
            <a:normAutofit/>
          </a:bodyPr>
          <a:lstStyle/>
          <a:p>
            <a:r>
              <a:rPr lang="fr-FR" altLang="fr-FR" dirty="0">
                <a:solidFill>
                  <a:srgbClr val="003399"/>
                </a:solidFill>
              </a:rPr>
              <a:t>Une mission soutenue par les pouvoirs publics </a:t>
            </a:r>
            <a:endParaRPr lang="fr-FR" dirty="0">
              <a:solidFill>
                <a:srgbClr val="003399"/>
              </a:solidFill>
            </a:endParaRPr>
          </a:p>
        </p:txBody>
      </p:sp>
      <p:sp>
        <p:nvSpPr>
          <p:cNvPr id="4" name="Espace réservé du numéro de diapositive 3">
            <a:extLst>
              <a:ext uri="{FF2B5EF4-FFF2-40B4-BE49-F238E27FC236}">
                <a16:creationId xmlns:a16="http://schemas.microsoft.com/office/drawing/2014/main" id="{AB02FCF0-467F-4BD7-A17D-239E41B87B5C}"/>
              </a:ext>
            </a:extLst>
          </p:cNvPr>
          <p:cNvSpPr>
            <a:spLocks noGrp="1"/>
          </p:cNvSpPr>
          <p:nvPr>
            <p:ph type="sldNum" sz="quarter" idx="12"/>
          </p:nvPr>
        </p:nvSpPr>
        <p:spPr/>
        <p:txBody>
          <a:bodyPr/>
          <a:lstStyle/>
          <a:p>
            <a:fld id="{D728807F-BD93-D64B-9099-5FE20F045F70}" type="slidenum">
              <a:rPr lang="fr-FR" smtClean="0"/>
              <a:t>3</a:t>
            </a:fld>
            <a:endParaRPr lang="fr-FR"/>
          </a:p>
        </p:txBody>
      </p:sp>
      <p:sp>
        <p:nvSpPr>
          <p:cNvPr id="5" name="Espace réservé du contenu 4">
            <a:extLst>
              <a:ext uri="{FF2B5EF4-FFF2-40B4-BE49-F238E27FC236}">
                <a16:creationId xmlns:a16="http://schemas.microsoft.com/office/drawing/2014/main" id="{40B74F20-EF34-469B-BB53-D737BFC37EE6}"/>
              </a:ext>
            </a:extLst>
          </p:cNvPr>
          <p:cNvSpPr>
            <a:spLocks noGrp="1"/>
          </p:cNvSpPr>
          <p:nvPr>
            <p:ph idx="13"/>
          </p:nvPr>
        </p:nvSpPr>
        <p:spPr>
          <a:xfrm>
            <a:off x="983614" y="1843940"/>
            <a:ext cx="10087708" cy="3127416"/>
          </a:xfrm>
        </p:spPr>
        <p:txBody>
          <a:bodyPr>
            <a:normAutofit/>
          </a:bodyPr>
          <a:lstStyle/>
          <a:p>
            <a:r>
              <a:rPr lang="fr-FR" altLang="fr-FR" sz="2900" b="1" dirty="0">
                <a:solidFill>
                  <a:schemeClr val="accent1"/>
                </a:solidFill>
                <a:latin typeface="+mn-lt"/>
              </a:rPr>
              <a:t>Articles D342-18 à D342-21 du code de l’énergie </a:t>
            </a:r>
            <a:r>
              <a:rPr lang="fr-FR" altLang="fr-FR" sz="1600" b="1" dirty="0">
                <a:solidFill>
                  <a:schemeClr val="accent1"/>
                </a:solidFill>
                <a:latin typeface="+mn-lt"/>
              </a:rPr>
              <a:t>(décret du 72) </a:t>
            </a:r>
            <a:endParaRPr lang="fr-FR" altLang="fr-FR" sz="2800" b="1" dirty="0">
              <a:solidFill>
                <a:schemeClr val="accent1"/>
              </a:solidFill>
              <a:latin typeface="+mn-lt"/>
              <a:ea typeface="+mn-ea"/>
            </a:endParaRPr>
          </a:p>
          <a:p>
            <a:pPr marL="457200" lvl="1" indent="0">
              <a:spcAft>
                <a:spcPts val="1200"/>
              </a:spcAft>
              <a:buNone/>
            </a:pPr>
            <a:r>
              <a:rPr lang="fr-FR" altLang="fr-FR" dirty="0">
                <a:ea typeface="Verdana" panose="020B0604030504040204" pitchFamily="34" charset="0"/>
              </a:rPr>
              <a:t>Le raccordement au réseau d’une installation électrique nécessite la présentation d’une Attestation de Conformité visée par un organisme agréé</a:t>
            </a:r>
          </a:p>
          <a:p>
            <a:pPr>
              <a:spcBef>
                <a:spcPts val="1200"/>
              </a:spcBef>
            </a:pPr>
            <a:r>
              <a:rPr lang="fr-FR" altLang="fr-FR" sz="2900" b="1" dirty="0">
                <a:solidFill>
                  <a:schemeClr val="accent1"/>
                </a:solidFill>
                <a:latin typeface="+mn-lt"/>
              </a:rPr>
              <a:t>Depuis 2010 </a:t>
            </a:r>
            <a:r>
              <a:rPr lang="fr-FR" altLang="fr-FR" sz="1600" b="1" dirty="0">
                <a:solidFill>
                  <a:schemeClr val="accent1"/>
                </a:solidFill>
                <a:latin typeface="+mn-lt"/>
              </a:rPr>
              <a:t>(</a:t>
            </a:r>
            <a:r>
              <a:rPr lang="fr-FR" sz="1600" b="1" dirty="0">
                <a:solidFill>
                  <a:schemeClr val="accent1"/>
                </a:solidFill>
                <a:latin typeface="+mn-lt"/>
              </a:rPr>
              <a:t>Arrêté du 29 mars 2010 ) </a:t>
            </a:r>
            <a:r>
              <a:rPr lang="fr-FR" sz="2900" b="1" dirty="0">
                <a:solidFill>
                  <a:schemeClr val="accent1"/>
                </a:solidFill>
                <a:latin typeface="+mn-lt"/>
              </a:rPr>
              <a:t>pour les installations de production</a:t>
            </a:r>
          </a:p>
          <a:p>
            <a:pPr marL="457200" lvl="1" indent="0">
              <a:spcAft>
                <a:spcPts val="1200"/>
              </a:spcAft>
              <a:buNone/>
            </a:pPr>
            <a:r>
              <a:rPr lang="fr-FR" dirty="0">
                <a:solidFill>
                  <a:srgbClr val="00B050"/>
                </a:solidFill>
                <a:latin typeface="+mn-lt"/>
                <a:ea typeface="+mn-ea"/>
                <a:cs typeface="+mn-cs"/>
              </a:rPr>
              <a:t>Toute installation de production d'électricité d'une puissance &lt; 250 kVA raccordée au réseau public de distribution d'électricité</a:t>
            </a:r>
          </a:p>
        </p:txBody>
      </p:sp>
      <p:sp>
        <p:nvSpPr>
          <p:cNvPr id="6" name="Rectangle 5">
            <a:extLst>
              <a:ext uri="{FF2B5EF4-FFF2-40B4-BE49-F238E27FC236}">
                <a16:creationId xmlns:a16="http://schemas.microsoft.com/office/drawing/2014/main" id="{FD686D6A-EA76-4DF1-8F27-5B3688605D7E}"/>
              </a:ext>
            </a:extLst>
          </p:cNvPr>
          <p:cNvSpPr/>
          <p:nvPr/>
        </p:nvSpPr>
        <p:spPr>
          <a:xfrm>
            <a:off x="983614" y="5488588"/>
            <a:ext cx="9571894" cy="907941"/>
          </a:xfrm>
          <a:prstGeom prst="rect">
            <a:avLst/>
          </a:prstGeom>
        </p:spPr>
        <p:txBody>
          <a:bodyPr wrap="square">
            <a:spAutoFit/>
          </a:bodyPr>
          <a:lstStyle/>
          <a:p>
            <a:r>
              <a:rPr lang="fr-FR" altLang="fr-FR" sz="2900" b="1" dirty="0">
                <a:solidFill>
                  <a:schemeClr val="accent1"/>
                </a:solidFill>
                <a:ea typeface="Verdana" panose="020B0604030504040204" pitchFamily="34" charset="0"/>
              </a:rPr>
              <a:t>Objectif : </a:t>
            </a:r>
          </a:p>
          <a:p>
            <a:r>
              <a:rPr lang="fr-FR" altLang="fr-FR" sz="2400" dirty="0">
                <a:ea typeface="Verdana" panose="020B0604030504040204" pitchFamily="34" charset="0"/>
              </a:rPr>
              <a:t>Travaux réalisés </a:t>
            </a:r>
            <a:r>
              <a:rPr lang="fr-FR" altLang="fr-FR" sz="2400" dirty="0">
                <a:ea typeface="Verdana" panose="020B0604030504040204" pitchFamily="34" charset="0"/>
                <a:sym typeface="Wingdings" panose="05000000000000000000" pitchFamily="2" charset="2"/>
              </a:rPr>
              <a:t>= Installation assurant la sécurité électrique</a:t>
            </a:r>
            <a:endParaRPr lang="fr-FR" altLang="fr-FR" sz="2400" dirty="0">
              <a:ea typeface="Verdana" panose="020B0604030504040204" pitchFamily="34" charset="0"/>
            </a:endParaRPr>
          </a:p>
        </p:txBody>
      </p:sp>
      <p:sp>
        <p:nvSpPr>
          <p:cNvPr id="7" name="Espace réservé du pied de page 6">
            <a:extLst>
              <a:ext uri="{FF2B5EF4-FFF2-40B4-BE49-F238E27FC236}">
                <a16:creationId xmlns:a16="http://schemas.microsoft.com/office/drawing/2014/main" id="{216BB1B9-44C5-42E7-B303-7BBA96E1E7F1}"/>
              </a:ext>
            </a:extLst>
          </p:cNvPr>
          <p:cNvSpPr>
            <a:spLocks noGrp="1"/>
          </p:cNvSpPr>
          <p:nvPr>
            <p:ph type="ftr" sz="quarter" idx="11"/>
          </p:nvPr>
        </p:nvSpPr>
        <p:spPr/>
        <p:txBody>
          <a:bodyPr/>
          <a:lstStyle/>
          <a:p>
            <a:r>
              <a:rPr lang="fr-FR"/>
              <a:t>Installations PV </a:t>
            </a:r>
          </a:p>
        </p:txBody>
      </p:sp>
      <p:sp>
        <p:nvSpPr>
          <p:cNvPr id="8" name="ZoneTexte 7">
            <a:extLst>
              <a:ext uri="{FF2B5EF4-FFF2-40B4-BE49-F238E27FC236}">
                <a16:creationId xmlns:a16="http://schemas.microsoft.com/office/drawing/2014/main" id="{B305D9A8-6A2B-4333-A2C5-B4CC9C26E0B8}"/>
              </a:ext>
            </a:extLst>
          </p:cNvPr>
          <p:cNvSpPr txBox="1"/>
          <p:nvPr/>
        </p:nvSpPr>
        <p:spPr>
          <a:xfrm>
            <a:off x="983614" y="4517385"/>
            <a:ext cx="9330886" cy="954107"/>
          </a:xfrm>
          <a:prstGeom prst="rect">
            <a:avLst/>
          </a:prstGeom>
          <a:noFill/>
        </p:spPr>
        <p:txBody>
          <a:bodyPr wrap="square" rtlCol="0">
            <a:spAutoFit/>
          </a:bodyPr>
          <a:lstStyle/>
          <a:p>
            <a:r>
              <a:rPr lang="fr-FR" sz="2800" dirty="0">
                <a:solidFill>
                  <a:srgbClr val="C00000"/>
                </a:solidFill>
                <a:effectLst>
                  <a:outerShdw blurRad="38100" dist="38100" dir="2700000" algn="tl">
                    <a:srgbClr val="000000">
                      <a:alpha val="43137"/>
                    </a:srgbClr>
                  </a:outerShdw>
                </a:effectLst>
              </a:rPr>
              <a:t>Concerne les installations avec un contrat de vente totale, vente du surplus, et l’autoconsommation …</a:t>
            </a:r>
          </a:p>
        </p:txBody>
      </p:sp>
      <p:sp>
        <p:nvSpPr>
          <p:cNvPr id="3" name="Flèche : droite 2">
            <a:extLst>
              <a:ext uri="{FF2B5EF4-FFF2-40B4-BE49-F238E27FC236}">
                <a16:creationId xmlns:a16="http://schemas.microsoft.com/office/drawing/2014/main" id="{EFB8ACA1-4C78-4790-8FD1-DD9CE3C938DF}"/>
              </a:ext>
            </a:extLst>
          </p:cNvPr>
          <p:cNvSpPr/>
          <p:nvPr/>
        </p:nvSpPr>
        <p:spPr>
          <a:xfrm>
            <a:off x="357112" y="4752649"/>
            <a:ext cx="566763" cy="483577"/>
          </a:xfrm>
          <a:prstGeom prst="rightArrow">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9" name="Espace réservé de la date 4">
            <a:extLst>
              <a:ext uri="{FF2B5EF4-FFF2-40B4-BE49-F238E27FC236}">
                <a16:creationId xmlns:a16="http://schemas.microsoft.com/office/drawing/2014/main" id="{E970AADA-E2B5-3CBA-DF0B-2A31DE160822}"/>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Tree>
    <p:extLst>
      <p:ext uri="{BB962C8B-B14F-4D97-AF65-F5344CB8AC3E}">
        <p14:creationId xmlns:p14="http://schemas.microsoft.com/office/powerpoint/2010/main" val="1876558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5D464D1F-CCE9-3D40-AF45-7DFA98FA2207}"/>
              </a:ext>
            </a:extLst>
          </p:cNvPr>
          <p:cNvSpPr txBox="1">
            <a:spLocks/>
          </p:cNvSpPr>
          <p:nvPr/>
        </p:nvSpPr>
        <p:spPr>
          <a:xfrm>
            <a:off x="431637" y="3734448"/>
            <a:ext cx="8195401" cy="538609"/>
          </a:xfrm>
          <a:prstGeom prst="rect">
            <a:avLst/>
          </a:prstGeom>
        </p:spPr>
        <p:txBody>
          <a:bodyPr vert="horz" wrap="square" lIns="0" tIns="12700"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12700" algn="l">
              <a:lnSpc>
                <a:spcPts val="4100"/>
              </a:lnSpc>
              <a:spcBef>
                <a:spcPts val="100"/>
              </a:spcBef>
              <a:tabLst>
                <a:tab pos="2126615" algn="l"/>
              </a:tabLst>
            </a:pPr>
            <a:r>
              <a:rPr lang="fr-FR" sz="3500" b="1">
                <a:solidFill>
                  <a:srgbClr val="003399"/>
                </a:solidFill>
                <a:latin typeface="+mn-lt"/>
                <a:cs typeface="Calibri" panose="020F0502020204030204" pitchFamily="34" charset="0"/>
              </a:rPr>
              <a:t>Attestations et documents associés</a:t>
            </a:r>
          </a:p>
        </p:txBody>
      </p:sp>
      <p:pic>
        <p:nvPicPr>
          <p:cNvPr id="8" name="Image 7">
            <a:extLst>
              <a:ext uri="{FF2B5EF4-FFF2-40B4-BE49-F238E27FC236}">
                <a16:creationId xmlns:a16="http://schemas.microsoft.com/office/drawing/2014/main" id="{33450E07-82BC-124E-9B0C-F9779F7DD5E5}"/>
              </a:ext>
            </a:extLst>
          </p:cNvPr>
          <p:cNvPicPr>
            <a:picLocks noChangeAspect="1"/>
          </p:cNvPicPr>
          <p:nvPr/>
        </p:nvPicPr>
        <p:blipFill>
          <a:blip r:embed="rId3"/>
          <a:stretch>
            <a:fillRect/>
          </a:stretch>
        </p:blipFill>
        <p:spPr>
          <a:xfrm>
            <a:off x="707299" y="688966"/>
            <a:ext cx="2795700" cy="741716"/>
          </a:xfrm>
          <a:prstGeom prst="rect">
            <a:avLst/>
          </a:prstGeom>
        </p:spPr>
      </p:pic>
      <p:sp>
        <p:nvSpPr>
          <p:cNvPr id="9" name="object 4">
            <a:extLst>
              <a:ext uri="{FF2B5EF4-FFF2-40B4-BE49-F238E27FC236}">
                <a16:creationId xmlns:a16="http://schemas.microsoft.com/office/drawing/2014/main" id="{0B948F33-505B-4C4C-B154-977ACC6C0309}"/>
              </a:ext>
            </a:extLst>
          </p:cNvPr>
          <p:cNvSpPr/>
          <p:nvPr/>
        </p:nvSpPr>
        <p:spPr>
          <a:xfrm>
            <a:off x="8621823" y="5"/>
            <a:ext cx="3570177" cy="6607521"/>
          </a:xfrm>
          <a:custGeom>
            <a:avLst/>
            <a:gdLst/>
            <a:ahLst/>
            <a:cxnLst/>
            <a:rect l="l" t="t" r="r" b="b"/>
            <a:pathLst>
              <a:path w="3408045" h="6307455">
                <a:moveTo>
                  <a:pt x="3407963" y="0"/>
                </a:moveTo>
                <a:lnTo>
                  <a:pt x="1370299" y="0"/>
                </a:lnTo>
                <a:lnTo>
                  <a:pt x="1342660" y="35876"/>
                </a:lnTo>
                <a:lnTo>
                  <a:pt x="1315219" y="72256"/>
                </a:lnTo>
                <a:lnTo>
                  <a:pt x="1287979" y="109129"/>
                </a:lnTo>
                <a:lnTo>
                  <a:pt x="1260942" y="146487"/>
                </a:lnTo>
                <a:lnTo>
                  <a:pt x="1234112" y="184322"/>
                </a:lnTo>
                <a:lnTo>
                  <a:pt x="1207490" y="222625"/>
                </a:lnTo>
                <a:lnTo>
                  <a:pt x="1181081" y="261386"/>
                </a:lnTo>
                <a:lnTo>
                  <a:pt x="1154886" y="300598"/>
                </a:lnTo>
                <a:lnTo>
                  <a:pt x="1128908" y="340250"/>
                </a:lnTo>
                <a:lnTo>
                  <a:pt x="1103150" y="380336"/>
                </a:lnTo>
                <a:lnTo>
                  <a:pt x="1077615" y="420845"/>
                </a:lnTo>
                <a:lnTo>
                  <a:pt x="1052306" y="461769"/>
                </a:lnTo>
                <a:lnTo>
                  <a:pt x="1027225" y="503099"/>
                </a:lnTo>
                <a:lnTo>
                  <a:pt x="1002376" y="544827"/>
                </a:lnTo>
                <a:lnTo>
                  <a:pt x="977760" y="586943"/>
                </a:lnTo>
                <a:lnTo>
                  <a:pt x="953382" y="629440"/>
                </a:lnTo>
                <a:lnTo>
                  <a:pt x="929242" y="672308"/>
                </a:lnTo>
                <a:lnTo>
                  <a:pt x="905345" y="715538"/>
                </a:lnTo>
                <a:lnTo>
                  <a:pt x="881693" y="759121"/>
                </a:lnTo>
                <a:lnTo>
                  <a:pt x="858289" y="803050"/>
                </a:lnTo>
                <a:lnTo>
                  <a:pt x="835135" y="847314"/>
                </a:lnTo>
                <a:lnTo>
                  <a:pt x="812235" y="891906"/>
                </a:lnTo>
                <a:lnTo>
                  <a:pt x="789591" y="936817"/>
                </a:lnTo>
                <a:lnTo>
                  <a:pt x="767206" y="982037"/>
                </a:lnTo>
                <a:lnTo>
                  <a:pt x="745083" y="1027558"/>
                </a:lnTo>
                <a:lnTo>
                  <a:pt x="723224" y="1073372"/>
                </a:lnTo>
                <a:lnTo>
                  <a:pt x="701632" y="1119469"/>
                </a:lnTo>
                <a:lnTo>
                  <a:pt x="680310" y="1165841"/>
                </a:lnTo>
                <a:lnTo>
                  <a:pt x="659261" y="1212478"/>
                </a:lnTo>
                <a:lnTo>
                  <a:pt x="638488" y="1259373"/>
                </a:lnTo>
                <a:lnTo>
                  <a:pt x="617993" y="1306516"/>
                </a:lnTo>
                <a:lnTo>
                  <a:pt x="597779" y="1353899"/>
                </a:lnTo>
                <a:lnTo>
                  <a:pt x="577849" y="1401513"/>
                </a:lnTo>
                <a:lnTo>
                  <a:pt x="558206" y="1449349"/>
                </a:lnTo>
                <a:lnTo>
                  <a:pt x="538852" y="1497398"/>
                </a:lnTo>
                <a:lnTo>
                  <a:pt x="519790" y="1545651"/>
                </a:lnTo>
                <a:lnTo>
                  <a:pt x="501023" y="1594101"/>
                </a:lnTo>
                <a:lnTo>
                  <a:pt x="482554" y="1642737"/>
                </a:lnTo>
                <a:lnTo>
                  <a:pt x="464386" y="1691552"/>
                </a:lnTo>
                <a:lnTo>
                  <a:pt x="446520" y="1740536"/>
                </a:lnTo>
                <a:lnTo>
                  <a:pt x="428961" y="1789681"/>
                </a:lnTo>
                <a:lnTo>
                  <a:pt x="411711" y="1838978"/>
                </a:lnTo>
                <a:lnTo>
                  <a:pt x="394772" y="1888418"/>
                </a:lnTo>
                <a:lnTo>
                  <a:pt x="378148" y="1937993"/>
                </a:lnTo>
                <a:lnTo>
                  <a:pt x="361840" y="1987693"/>
                </a:lnTo>
                <a:lnTo>
                  <a:pt x="345853" y="2037510"/>
                </a:lnTo>
                <a:lnTo>
                  <a:pt x="330188" y="2087435"/>
                </a:lnTo>
                <a:lnTo>
                  <a:pt x="314849" y="2137460"/>
                </a:lnTo>
                <a:lnTo>
                  <a:pt x="299838" y="2187575"/>
                </a:lnTo>
                <a:lnTo>
                  <a:pt x="285158" y="2237771"/>
                </a:lnTo>
                <a:lnTo>
                  <a:pt x="270812" y="2288041"/>
                </a:lnTo>
                <a:lnTo>
                  <a:pt x="256803" y="2338375"/>
                </a:lnTo>
                <a:lnTo>
                  <a:pt x="243132" y="2388765"/>
                </a:lnTo>
                <a:lnTo>
                  <a:pt x="229804" y="2439201"/>
                </a:lnTo>
                <a:lnTo>
                  <a:pt x="216821" y="2489675"/>
                </a:lnTo>
                <a:lnTo>
                  <a:pt x="204186" y="2540179"/>
                </a:lnTo>
                <a:lnTo>
                  <a:pt x="191900" y="2590703"/>
                </a:lnTo>
                <a:lnTo>
                  <a:pt x="179968" y="2641238"/>
                </a:lnTo>
                <a:lnTo>
                  <a:pt x="168392" y="2691776"/>
                </a:lnTo>
                <a:lnTo>
                  <a:pt x="157175" y="2742309"/>
                </a:lnTo>
                <a:lnTo>
                  <a:pt x="146319" y="2792827"/>
                </a:lnTo>
                <a:lnTo>
                  <a:pt x="135828" y="2843321"/>
                </a:lnTo>
                <a:lnTo>
                  <a:pt x="125704" y="2893783"/>
                </a:lnTo>
                <a:lnTo>
                  <a:pt x="115949" y="2944204"/>
                </a:lnTo>
                <a:lnTo>
                  <a:pt x="106567" y="2994576"/>
                </a:lnTo>
                <a:lnTo>
                  <a:pt x="97561" y="3044889"/>
                </a:lnTo>
                <a:lnTo>
                  <a:pt x="88932" y="3095134"/>
                </a:lnTo>
                <a:lnTo>
                  <a:pt x="80685" y="3145304"/>
                </a:lnTo>
                <a:lnTo>
                  <a:pt x="72821" y="3195389"/>
                </a:lnTo>
                <a:lnTo>
                  <a:pt x="65344" y="3245380"/>
                </a:lnTo>
                <a:lnTo>
                  <a:pt x="58256" y="3295269"/>
                </a:lnTo>
                <a:lnTo>
                  <a:pt x="51559" y="3345046"/>
                </a:lnTo>
                <a:lnTo>
                  <a:pt x="45258" y="3394704"/>
                </a:lnTo>
                <a:lnTo>
                  <a:pt x="39354" y="3444233"/>
                </a:lnTo>
                <a:lnTo>
                  <a:pt x="33851" y="3493625"/>
                </a:lnTo>
                <a:lnTo>
                  <a:pt x="28751" y="3542871"/>
                </a:lnTo>
                <a:lnTo>
                  <a:pt x="24056" y="3591961"/>
                </a:lnTo>
                <a:lnTo>
                  <a:pt x="19771" y="3640888"/>
                </a:lnTo>
                <a:lnTo>
                  <a:pt x="15896" y="3689642"/>
                </a:lnTo>
                <a:lnTo>
                  <a:pt x="12436" y="3738215"/>
                </a:lnTo>
                <a:lnTo>
                  <a:pt x="9393" y="3786598"/>
                </a:lnTo>
                <a:lnTo>
                  <a:pt x="6770" y="3834783"/>
                </a:lnTo>
                <a:lnTo>
                  <a:pt x="4569" y="3882759"/>
                </a:lnTo>
                <a:lnTo>
                  <a:pt x="2793" y="3930520"/>
                </a:lnTo>
                <a:lnTo>
                  <a:pt x="1446" y="3978055"/>
                </a:lnTo>
                <a:lnTo>
                  <a:pt x="529" y="4025356"/>
                </a:lnTo>
                <a:lnTo>
                  <a:pt x="46" y="4072415"/>
                </a:lnTo>
                <a:lnTo>
                  <a:pt x="0" y="4119222"/>
                </a:lnTo>
                <a:lnTo>
                  <a:pt x="392" y="4165769"/>
                </a:lnTo>
                <a:lnTo>
                  <a:pt x="1226" y="4212047"/>
                </a:lnTo>
                <a:lnTo>
                  <a:pt x="2505" y="4258047"/>
                </a:lnTo>
                <a:lnTo>
                  <a:pt x="4232" y="4303761"/>
                </a:lnTo>
                <a:lnTo>
                  <a:pt x="6409" y="4349180"/>
                </a:lnTo>
                <a:lnTo>
                  <a:pt x="9039" y="4394294"/>
                </a:lnTo>
                <a:lnTo>
                  <a:pt x="12124" y="4439096"/>
                </a:lnTo>
                <a:lnTo>
                  <a:pt x="15669" y="4483576"/>
                </a:lnTo>
                <a:lnTo>
                  <a:pt x="19674" y="4527726"/>
                </a:lnTo>
                <a:lnTo>
                  <a:pt x="24144" y="4571536"/>
                </a:lnTo>
                <a:lnTo>
                  <a:pt x="29080" y="4614999"/>
                </a:lnTo>
                <a:lnTo>
                  <a:pt x="34486" y="4658105"/>
                </a:lnTo>
                <a:lnTo>
                  <a:pt x="40365" y="4700846"/>
                </a:lnTo>
                <a:lnTo>
                  <a:pt x="46719" y="4743213"/>
                </a:lnTo>
                <a:lnTo>
                  <a:pt x="53551" y="4785196"/>
                </a:lnTo>
                <a:lnTo>
                  <a:pt x="60863" y="4826788"/>
                </a:lnTo>
                <a:lnTo>
                  <a:pt x="68659" y="4867979"/>
                </a:lnTo>
                <a:lnTo>
                  <a:pt x="76942" y="4908761"/>
                </a:lnTo>
                <a:lnTo>
                  <a:pt x="85713" y="4949125"/>
                </a:lnTo>
                <a:lnTo>
                  <a:pt x="94976" y="4989063"/>
                </a:lnTo>
                <a:lnTo>
                  <a:pt x="104734" y="5028564"/>
                </a:lnTo>
                <a:lnTo>
                  <a:pt x="114989" y="5067622"/>
                </a:lnTo>
                <a:lnTo>
                  <a:pt x="125745" y="5106226"/>
                </a:lnTo>
                <a:lnTo>
                  <a:pt x="137003" y="5144368"/>
                </a:lnTo>
                <a:lnTo>
                  <a:pt x="148767" y="5182040"/>
                </a:lnTo>
                <a:lnTo>
                  <a:pt x="161040" y="5219232"/>
                </a:lnTo>
                <a:lnTo>
                  <a:pt x="173823" y="5255937"/>
                </a:lnTo>
                <a:lnTo>
                  <a:pt x="187121" y="5292144"/>
                </a:lnTo>
                <a:lnTo>
                  <a:pt x="200936" y="5327845"/>
                </a:lnTo>
                <a:lnTo>
                  <a:pt x="230126" y="5397696"/>
                </a:lnTo>
                <a:lnTo>
                  <a:pt x="261418" y="5465418"/>
                </a:lnTo>
                <a:lnTo>
                  <a:pt x="294831" y="5530943"/>
                </a:lnTo>
                <a:lnTo>
                  <a:pt x="330390" y="5594198"/>
                </a:lnTo>
                <a:lnTo>
                  <a:pt x="368115" y="5655116"/>
                </a:lnTo>
                <a:lnTo>
                  <a:pt x="408030" y="5713624"/>
                </a:lnTo>
                <a:lnTo>
                  <a:pt x="450156" y="5769654"/>
                </a:lnTo>
                <a:lnTo>
                  <a:pt x="494516" y="5823135"/>
                </a:lnTo>
                <a:lnTo>
                  <a:pt x="541131" y="5873996"/>
                </a:lnTo>
                <a:lnTo>
                  <a:pt x="590024" y="5922168"/>
                </a:lnTo>
                <a:lnTo>
                  <a:pt x="641218" y="5967581"/>
                </a:lnTo>
                <a:lnTo>
                  <a:pt x="697764" y="6012380"/>
                </a:lnTo>
                <a:lnTo>
                  <a:pt x="760286" y="6055882"/>
                </a:lnTo>
                <a:lnTo>
                  <a:pt x="792705" y="6076249"/>
                </a:lnTo>
                <a:lnTo>
                  <a:pt x="825880" y="6095703"/>
                </a:lnTo>
                <a:lnTo>
                  <a:pt x="859798" y="6114250"/>
                </a:lnTo>
                <a:lnTo>
                  <a:pt x="894449" y="6131898"/>
                </a:lnTo>
                <a:lnTo>
                  <a:pt x="929819" y="6148653"/>
                </a:lnTo>
                <a:lnTo>
                  <a:pt x="965897" y="6164522"/>
                </a:lnTo>
                <a:lnTo>
                  <a:pt x="1002671" y="6179513"/>
                </a:lnTo>
                <a:lnTo>
                  <a:pt x="1040130" y="6193633"/>
                </a:lnTo>
                <a:lnTo>
                  <a:pt x="1078260" y="6206887"/>
                </a:lnTo>
                <a:lnTo>
                  <a:pt x="1117050" y="6219284"/>
                </a:lnTo>
                <a:lnTo>
                  <a:pt x="1156488" y="6230831"/>
                </a:lnTo>
                <a:lnTo>
                  <a:pt x="1196563" y="6241533"/>
                </a:lnTo>
                <a:lnTo>
                  <a:pt x="1237262" y="6251399"/>
                </a:lnTo>
                <a:lnTo>
                  <a:pt x="1278572" y="6260435"/>
                </a:lnTo>
                <a:lnTo>
                  <a:pt x="1320483" y="6268649"/>
                </a:lnTo>
                <a:lnTo>
                  <a:pt x="1362983" y="6276046"/>
                </a:lnTo>
                <a:lnTo>
                  <a:pt x="1406058" y="6282635"/>
                </a:lnTo>
                <a:lnTo>
                  <a:pt x="1449698" y="6288422"/>
                </a:lnTo>
                <a:lnTo>
                  <a:pt x="1493891" y="6293414"/>
                </a:lnTo>
                <a:lnTo>
                  <a:pt x="1538624" y="6297618"/>
                </a:lnTo>
                <a:lnTo>
                  <a:pt x="1583885" y="6301041"/>
                </a:lnTo>
                <a:lnTo>
                  <a:pt x="1629662" y="6303690"/>
                </a:lnTo>
                <a:lnTo>
                  <a:pt x="1675945" y="6305572"/>
                </a:lnTo>
                <a:lnTo>
                  <a:pt x="1722719" y="6306694"/>
                </a:lnTo>
                <a:lnTo>
                  <a:pt x="1769974" y="6307063"/>
                </a:lnTo>
                <a:lnTo>
                  <a:pt x="1817698" y="6306686"/>
                </a:lnTo>
                <a:lnTo>
                  <a:pt x="1865879" y="6305569"/>
                </a:lnTo>
                <a:lnTo>
                  <a:pt x="1914504" y="6303721"/>
                </a:lnTo>
                <a:lnTo>
                  <a:pt x="1963562" y="6301147"/>
                </a:lnTo>
                <a:lnTo>
                  <a:pt x="2013041" y="6297856"/>
                </a:lnTo>
                <a:lnTo>
                  <a:pt x="2062928" y="6293853"/>
                </a:lnTo>
                <a:lnTo>
                  <a:pt x="2113212" y="6289146"/>
                </a:lnTo>
                <a:lnTo>
                  <a:pt x="2163881" y="6283741"/>
                </a:lnTo>
                <a:lnTo>
                  <a:pt x="2214923" y="6277646"/>
                </a:lnTo>
                <a:lnTo>
                  <a:pt x="2266326" y="6270868"/>
                </a:lnTo>
                <a:lnTo>
                  <a:pt x="2318078" y="6263414"/>
                </a:lnTo>
                <a:lnTo>
                  <a:pt x="2370166" y="6255290"/>
                </a:lnTo>
                <a:lnTo>
                  <a:pt x="2422580" y="6246504"/>
                </a:lnTo>
                <a:lnTo>
                  <a:pt x="2475307" y="6237062"/>
                </a:lnTo>
                <a:lnTo>
                  <a:pt x="2528335" y="6226972"/>
                </a:lnTo>
                <a:lnTo>
                  <a:pt x="2581652" y="6216241"/>
                </a:lnTo>
                <a:lnTo>
                  <a:pt x="2635246" y="6204875"/>
                </a:lnTo>
                <a:lnTo>
                  <a:pt x="2689105" y="6192881"/>
                </a:lnTo>
                <a:lnTo>
                  <a:pt x="2743218" y="6180267"/>
                </a:lnTo>
                <a:lnTo>
                  <a:pt x="2797572" y="6167040"/>
                </a:lnTo>
                <a:lnTo>
                  <a:pt x="2906955" y="6138771"/>
                </a:lnTo>
                <a:lnTo>
                  <a:pt x="3017160" y="6108132"/>
                </a:lnTo>
                <a:lnTo>
                  <a:pt x="3128090" y="6075179"/>
                </a:lnTo>
                <a:lnTo>
                  <a:pt x="3239651" y="6039966"/>
                </a:lnTo>
                <a:lnTo>
                  <a:pt x="3351745" y="6002550"/>
                </a:lnTo>
                <a:lnTo>
                  <a:pt x="3407963" y="5983033"/>
                </a:lnTo>
                <a:lnTo>
                  <a:pt x="3407963" y="0"/>
                </a:lnTo>
                <a:close/>
              </a:path>
            </a:pathLst>
          </a:custGeom>
          <a:solidFill>
            <a:srgbClr val="B2D235"/>
          </a:solidFill>
        </p:spPr>
        <p:txBody>
          <a:bodyPr wrap="square" lIns="0" tIns="0" rIns="0" bIns="0" rtlCol="0"/>
          <a:lstStyle/>
          <a:p>
            <a:endParaRPr/>
          </a:p>
        </p:txBody>
      </p:sp>
      <p:sp>
        <p:nvSpPr>
          <p:cNvPr id="10" name="object 4">
            <a:extLst>
              <a:ext uri="{FF2B5EF4-FFF2-40B4-BE49-F238E27FC236}">
                <a16:creationId xmlns:a16="http://schemas.microsoft.com/office/drawing/2014/main" id="{03E6EFC9-0C28-8F4E-A89B-414E2909E3E8}"/>
              </a:ext>
            </a:extLst>
          </p:cNvPr>
          <p:cNvSpPr/>
          <p:nvPr/>
        </p:nvSpPr>
        <p:spPr>
          <a:xfrm>
            <a:off x="7097769" y="3292614"/>
            <a:ext cx="5094148" cy="3560026"/>
          </a:xfrm>
          <a:custGeom>
            <a:avLst/>
            <a:gdLst/>
            <a:ahLst/>
            <a:cxnLst/>
            <a:rect l="l" t="t" r="r" b="b"/>
            <a:pathLst>
              <a:path w="1651000" h="1153795">
                <a:moveTo>
                  <a:pt x="1650948" y="0"/>
                </a:moveTo>
                <a:lnTo>
                  <a:pt x="1576453" y="1892"/>
                </a:lnTo>
                <a:lnTo>
                  <a:pt x="1530416" y="4717"/>
                </a:lnTo>
                <a:lnTo>
                  <a:pt x="1483726" y="8714"/>
                </a:lnTo>
                <a:lnTo>
                  <a:pt x="1436465" y="13854"/>
                </a:lnTo>
                <a:lnTo>
                  <a:pt x="1388713" y="20113"/>
                </a:lnTo>
                <a:lnTo>
                  <a:pt x="1340550" y="27463"/>
                </a:lnTo>
                <a:lnTo>
                  <a:pt x="1292057" y="35878"/>
                </a:lnTo>
                <a:lnTo>
                  <a:pt x="1243315" y="45332"/>
                </a:lnTo>
                <a:lnTo>
                  <a:pt x="1194403" y="55798"/>
                </a:lnTo>
                <a:lnTo>
                  <a:pt x="1145403" y="67249"/>
                </a:lnTo>
                <a:lnTo>
                  <a:pt x="1096395" y="79659"/>
                </a:lnTo>
                <a:lnTo>
                  <a:pt x="1047459" y="93002"/>
                </a:lnTo>
                <a:lnTo>
                  <a:pt x="998676" y="107251"/>
                </a:lnTo>
                <a:lnTo>
                  <a:pt x="950126" y="122380"/>
                </a:lnTo>
                <a:lnTo>
                  <a:pt x="901890" y="138361"/>
                </a:lnTo>
                <a:lnTo>
                  <a:pt x="854049" y="155169"/>
                </a:lnTo>
                <a:lnTo>
                  <a:pt x="806682" y="172777"/>
                </a:lnTo>
                <a:lnTo>
                  <a:pt x="759871" y="191159"/>
                </a:lnTo>
                <a:lnTo>
                  <a:pt x="713695" y="210288"/>
                </a:lnTo>
                <a:lnTo>
                  <a:pt x="668236" y="230137"/>
                </a:lnTo>
                <a:lnTo>
                  <a:pt x="623574" y="250681"/>
                </a:lnTo>
                <a:lnTo>
                  <a:pt x="579788" y="271892"/>
                </a:lnTo>
                <a:lnTo>
                  <a:pt x="536961" y="293744"/>
                </a:lnTo>
                <a:lnTo>
                  <a:pt x="495172" y="316211"/>
                </a:lnTo>
                <a:lnTo>
                  <a:pt x="454502" y="339266"/>
                </a:lnTo>
                <a:lnTo>
                  <a:pt x="415031" y="362882"/>
                </a:lnTo>
                <a:lnTo>
                  <a:pt x="376840" y="387034"/>
                </a:lnTo>
                <a:lnTo>
                  <a:pt x="340009" y="411694"/>
                </a:lnTo>
                <a:lnTo>
                  <a:pt x="304618" y="436836"/>
                </a:lnTo>
                <a:lnTo>
                  <a:pt x="270750" y="462435"/>
                </a:lnTo>
                <a:lnTo>
                  <a:pt x="238482" y="488462"/>
                </a:lnTo>
                <a:lnTo>
                  <a:pt x="207897" y="514892"/>
                </a:lnTo>
                <a:lnTo>
                  <a:pt x="179075" y="541698"/>
                </a:lnTo>
                <a:lnTo>
                  <a:pt x="152096" y="568853"/>
                </a:lnTo>
                <a:lnTo>
                  <a:pt x="103989" y="624108"/>
                </a:lnTo>
                <a:lnTo>
                  <a:pt x="64222" y="680443"/>
                </a:lnTo>
                <a:lnTo>
                  <a:pt x="33437" y="737647"/>
                </a:lnTo>
                <a:lnTo>
                  <a:pt x="12278" y="795508"/>
                </a:lnTo>
                <a:lnTo>
                  <a:pt x="1391" y="853813"/>
                </a:lnTo>
                <a:lnTo>
                  <a:pt x="0" y="883067"/>
                </a:lnTo>
                <a:lnTo>
                  <a:pt x="1132" y="928341"/>
                </a:lnTo>
                <a:lnTo>
                  <a:pt x="4490" y="973382"/>
                </a:lnTo>
                <a:lnTo>
                  <a:pt x="10017" y="1018144"/>
                </a:lnTo>
                <a:lnTo>
                  <a:pt x="17655" y="1062579"/>
                </a:lnTo>
                <a:lnTo>
                  <a:pt x="27346" y="1106639"/>
                </a:lnTo>
                <a:lnTo>
                  <a:pt x="39034" y="1150277"/>
                </a:lnTo>
                <a:lnTo>
                  <a:pt x="40020" y="1153400"/>
                </a:lnTo>
                <a:lnTo>
                  <a:pt x="1650948" y="1153400"/>
                </a:lnTo>
                <a:lnTo>
                  <a:pt x="1650948" y="0"/>
                </a:lnTo>
                <a:close/>
              </a:path>
            </a:pathLst>
          </a:custGeom>
          <a:solidFill>
            <a:srgbClr val="33A3DC"/>
          </a:solidFill>
        </p:spPr>
        <p:txBody>
          <a:bodyPr wrap="square" lIns="0" tIns="0" rIns="0" bIns="0" rtlCol="0"/>
          <a:lstStyle/>
          <a:p>
            <a:endParaRPr/>
          </a:p>
        </p:txBody>
      </p:sp>
      <p:pic>
        <p:nvPicPr>
          <p:cNvPr id="7" name="Image 6">
            <a:extLst>
              <a:ext uri="{FF2B5EF4-FFF2-40B4-BE49-F238E27FC236}">
                <a16:creationId xmlns:a16="http://schemas.microsoft.com/office/drawing/2014/main" id="{059B7AFC-EB34-45F2-B3D3-BD120A57E09E}"/>
              </a:ext>
            </a:extLst>
          </p:cNvPr>
          <p:cNvPicPr>
            <a:picLocks noChangeAspect="1"/>
          </p:cNvPicPr>
          <p:nvPr/>
        </p:nvPicPr>
        <p:blipFill rotWithShape="1">
          <a:blip r:embed="rId4"/>
          <a:srcRect r="1536"/>
          <a:stretch/>
        </p:blipFill>
        <p:spPr>
          <a:xfrm>
            <a:off x="1349880" y="4324537"/>
            <a:ext cx="4306237" cy="2252286"/>
          </a:xfrm>
          <a:prstGeom prst="ellipse">
            <a:avLst/>
          </a:prstGeom>
          <a:ln>
            <a:noFill/>
          </a:ln>
          <a:effectLst>
            <a:softEdge rad="112500"/>
          </a:effectLst>
        </p:spPr>
      </p:pic>
    </p:spTree>
    <p:extLst>
      <p:ext uri="{BB962C8B-B14F-4D97-AF65-F5344CB8AC3E}">
        <p14:creationId xmlns:p14="http://schemas.microsoft.com/office/powerpoint/2010/main" val="1194436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595EA-01BF-E64B-A598-6BDFDB412E1D}"/>
              </a:ext>
            </a:extLst>
          </p:cNvPr>
          <p:cNvSpPr>
            <a:spLocks noGrp="1"/>
          </p:cNvSpPr>
          <p:nvPr>
            <p:ph type="title"/>
          </p:nvPr>
        </p:nvSpPr>
        <p:spPr>
          <a:xfrm>
            <a:off x="3649941" y="170348"/>
            <a:ext cx="7322859" cy="592654"/>
          </a:xfrm>
        </p:spPr>
        <p:txBody>
          <a:bodyPr>
            <a:normAutofit/>
          </a:bodyPr>
          <a:lstStyle/>
          <a:p>
            <a:pPr algn="ctr"/>
            <a:r>
              <a:rPr lang="fr-FR" dirty="0">
                <a:solidFill>
                  <a:srgbClr val="003399"/>
                </a:solidFill>
                <a:latin typeface="+mn-lt"/>
              </a:rPr>
              <a:t>Attestations et documents associés</a:t>
            </a:r>
          </a:p>
        </p:txBody>
      </p:sp>
      <p:sp>
        <p:nvSpPr>
          <p:cNvPr id="6" name="Espace réservé de la date 4">
            <a:extLst>
              <a:ext uri="{FF2B5EF4-FFF2-40B4-BE49-F238E27FC236}">
                <a16:creationId xmlns:a16="http://schemas.microsoft.com/office/drawing/2014/main" id="{85515991-C698-D24D-ADEC-EBFA8F7773FA}"/>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
        <p:nvSpPr>
          <p:cNvPr id="3" name="Espace réservé du numéro de diapositive 2">
            <a:extLst>
              <a:ext uri="{FF2B5EF4-FFF2-40B4-BE49-F238E27FC236}">
                <a16:creationId xmlns:a16="http://schemas.microsoft.com/office/drawing/2014/main" id="{3466196F-5506-49D6-BF1C-C4AE5632E5D9}"/>
              </a:ext>
            </a:extLst>
          </p:cNvPr>
          <p:cNvSpPr>
            <a:spLocks noGrp="1"/>
          </p:cNvSpPr>
          <p:nvPr>
            <p:ph type="sldNum" sz="quarter" idx="12"/>
          </p:nvPr>
        </p:nvSpPr>
        <p:spPr>
          <a:xfrm>
            <a:off x="9146625" y="6356350"/>
            <a:ext cx="2743200" cy="365125"/>
          </a:xfrm>
        </p:spPr>
        <p:txBody>
          <a:bodyPr/>
          <a:lstStyle/>
          <a:p>
            <a:fld id="{D728807F-BD93-D64B-9099-5FE20F045F70}" type="slidenum">
              <a:rPr lang="fr-FR" smtClean="0">
                <a:solidFill>
                  <a:schemeClr val="tx1"/>
                </a:solidFill>
              </a:rPr>
              <a:t>5</a:t>
            </a:fld>
            <a:endParaRPr lang="fr-FR" dirty="0">
              <a:solidFill>
                <a:schemeClr val="tx1"/>
              </a:solidFill>
            </a:endParaRPr>
          </a:p>
        </p:txBody>
      </p:sp>
      <p:sp>
        <p:nvSpPr>
          <p:cNvPr id="30" name="Espace réservé du contenu 3">
            <a:extLst>
              <a:ext uri="{FF2B5EF4-FFF2-40B4-BE49-F238E27FC236}">
                <a16:creationId xmlns:a16="http://schemas.microsoft.com/office/drawing/2014/main" id="{75CF5FC7-FF44-4B8D-A304-62DF789FD17F}"/>
              </a:ext>
            </a:extLst>
          </p:cNvPr>
          <p:cNvSpPr txBox="1">
            <a:spLocks/>
          </p:cNvSpPr>
          <p:nvPr/>
        </p:nvSpPr>
        <p:spPr>
          <a:xfrm>
            <a:off x="1321900" y="1321388"/>
            <a:ext cx="9601075" cy="49152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Gotham Book" pitchFamily="2"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500" b="1" dirty="0">
                <a:solidFill>
                  <a:schemeClr val="accent1"/>
                </a:solidFill>
                <a:latin typeface="+mn-lt"/>
              </a:rPr>
              <a:t>Différents formulaires d’attestation :</a:t>
            </a:r>
          </a:p>
          <a:p>
            <a:endParaRPr lang="fr-FR" sz="1100" dirty="0">
              <a:latin typeface="+mn-lt"/>
            </a:endParaRPr>
          </a:p>
          <a:p>
            <a:pPr marL="342900" indent="-342900">
              <a:buFont typeface="Wingdings" panose="05000000000000000000" pitchFamily="2" charset="2"/>
              <a:buChar char="Ø"/>
            </a:pPr>
            <a:r>
              <a:rPr lang="fr-FR" sz="2400" dirty="0">
                <a:latin typeface="+mn-lt"/>
              </a:rPr>
              <a:t>Formulaires Jaune et Vert = Installations de Consommation</a:t>
            </a:r>
          </a:p>
          <a:p>
            <a:pPr marL="342900" indent="-342900">
              <a:buFont typeface="Wingdings" panose="05000000000000000000" pitchFamily="2" charset="2"/>
              <a:buChar char="Ø"/>
            </a:pPr>
            <a:r>
              <a:rPr lang="fr-FR" sz="2400" dirty="0">
                <a:latin typeface="+mn-lt"/>
              </a:rPr>
              <a:t>Formulaires </a:t>
            </a:r>
            <a:r>
              <a:rPr lang="fr-FR" sz="2400" b="1" dirty="0">
                <a:latin typeface="+mn-lt"/>
              </a:rPr>
              <a:t>Bleu et Violet </a:t>
            </a:r>
            <a:r>
              <a:rPr lang="fr-FR" sz="2400" dirty="0">
                <a:latin typeface="+mn-lt"/>
              </a:rPr>
              <a:t>= Installation de </a:t>
            </a:r>
            <a:r>
              <a:rPr lang="fr-FR" sz="2400" b="1" dirty="0">
                <a:latin typeface="+mn-lt"/>
              </a:rPr>
              <a:t>Production d’Electricité </a:t>
            </a:r>
            <a:r>
              <a:rPr lang="fr-FR" sz="1600" i="1" dirty="0">
                <a:latin typeface="+mn-lt"/>
              </a:rPr>
              <a:t>(</a:t>
            </a:r>
            <a:r>
              <a:rPr lang="fr-FR" sz="1600" i="1" dirty="0">
                <a:highlight>
                  <a:srgbClr val="FFFF00"/>
                </a:highlight>
                <a:latin typeface="+mn-lt"/>
              </a:rPr>
              <a:t>Photovoltaïque</a:t>
            </a:r>
            <a:r>
              <a:rPr lang="fr-FR" sz="1600" i="1" dirty="0">
                <a:latin typeface="+mn-lt"/>
              </a:rPr>
              <a:t> mais aussi éolien, cogénération hydro-électrique, etc.)</a:t>
            </a:r>
          </a:p>
          <a:p>
            <a:endParaRPr lang="fr-FR" sz="2400" dirty="0">
              <a:latin typeface="+mn-lt"/>
            </a:endParaRPr>
          </a:p>
          <a:p>
            <a:endParaRPr lang="fr-FR" sz="2400" dirty="0">
              <a:latin typeface="+mn-lt"/>
            </a:endParaRPr>
          </a:p>
          <a:p>
            <a:pPr marL="342900" indent="-342900">
              <a:buFont typeface="Wingdings" panose="05000000000000000000" pitchFamily="2" charset="2"/>
              <a:buChar char="Ø"/>
            </a:pPr>
            <a:r>
              <a:rPr lang="fr-FR" sz="2500" dirty="0"/>
              <a:t>Installation de production </a:t>
            </a:r>
            <a:r>
              <a:rPr lang="fr-FR" sz="2500" b="1" dirty="0"/>
              <a:t>SANS </a:t>
            </a:r>
            <a:r>
              <a:rPr lang="fr-FR" sz="2500" dirty="0"/>
              <a:t>système de Stockage     =</a:t>
            </a:r>
          </a:p>
          <a:p>
            <a:pPr marL="342900" indent="-342900">
              <a:buFont typeface="Wingdings" panose="05000000000000000000" pitchFamily="2" charset="2"/>
              <a:buChar char="Ø"/>
            </a:pPr>
            <a:endParaRPr lang="fr-FR" sz="2500" dirty="0"/>
          </a:p>
          <a:p>
            <a:pPr marL="342900" indent="-342900">
              <a:buFont typeface="Wingdings" panose="05000000000000000000" pitchFamily="2" charset="2"/>
              <a:buChar char="Ø"/>
            </a:pPr>
            <a:endParaRPr lang="fr-FR" sz="2500" dirty="0"/>
          </a:p>
          <a:p>
            <a:pPr marL="342900" indent="-342900">
              <a:buFont typeface="Wingdings" panose="05000000000000000000" pitchFamily="2" charset="2"/>
              <a:buChar char="Ø"/>
            </a:pPr>
            <a:r>
              <a:rPr lang="fr-FR" sz="2400" dirty="0"/>
              <a:t>Installation de production </a:t>
            </a:r>
            <a:r>
              <a:rPr lang="fr-FR" sz="2400" b="1" dirty="0"/>
              <a:t>AVEC</a:t>
            </a:r>
            <a:r>
              <a:rPr lang="fr-FR" sz="2400" dirty="0"/>
              <a:t> système de Stockage   =</a:t>
            </a:r>
            <a:endParaRPr lang="fr-FR" dirty="0"/>
          </a:p>
          <a:p>
            <a:pPr marL="342900" indent="-342900">
              <a:buFont typeface="Wingdings" panose="05000000000000000000" pitchFamily="2" charset="2"/>
              <a:buChar char="Ø"/>
            </a:pPr>
            <a:endParaRPr lang="fr-FR" sz="2400" dirty="0">
              <a:latin typeface="+mn-lt"/>
            </a:endParaRPr>
          </a:p>
        </p:txBody>
      </p:sp>
      <p:pic>
        <p:nvPicPr>
          <p:cNvPr id="7" name="Image 6">
            <a:extLst>
              <a:ext uri="{FF2B5EF4-FFF2-40B4-BE49-F238E27FC236}">
                <a16:creationId xmlns:a16="http://schemas.microsoft.com/office/drawing/2014/main" id="{38E8A1BD-8298-412E-A01A-C4F69D0D9B14}"/>
              </a:ext>
            </a:extLst>
          </p:cNvPr>
          <p:cNvPicPr>
            <a:picLocks noChangeAspect="1"/>
          </p:cNvPicPr>
          <p:nvPr/>
        </p:nvPicPr>
        <p:blipFill>
          <a:blip r:embed="rId3"/>
          <a:stretch>
            <a:fillRect/>
          </a:stretch>
        </p:blipFill>
        <p:spPr>
          <a:xfrm>
            <a:off x="9754245" y="3168641"/>
            <a:ext cx="1115855" cy="1743338"/>
          </a:xfrm>
          <a:prstGeom prst="rect">
            <a:avLst/>
          </a:prstGeom>
        </p:spPr>
      </p:pic>
      <p:pic>
        <p:nvPicPr>
          <p:cNvPr id="8" name="Image 7">
            <a:extLst>
              <a:ext uri="{FF2B5EF4-FFF2-40B4-BE49-F238E27FC236}">
                <a16:creationId xmlns:a16="http://schemas.microsoft.com/office/drawing/2014/main" id="{BFEEC330-947F-4809-B72B-25C5AE684CC6}"/>
              </a:ext>
            </a:extLst>
          </p:cNvPr>
          <p:cNvPicPr>
            <a:picLocks noChangeAspect="1"/>
          </p:cNvPicPr>
          <p:nvPr/>
        </p:nvPicPr>
        <p:blipFill>
          <a:blip r:embed="rId4"/>
          <a:stretch>
            <a:fillRect/>
          </a:stretch>
        </p:blipFill>
        <p:spPr>
          <a:xfrm>
            <a:off x="8880233" y="4971815"/>
            <a:ext cx="1115855" cy="1749660"/>
          </a:xfrm>
          <a:prstGeom prst="rect">
            <a:avLst/>
          </a:prstGeom>
        </p:spPr>
      </p:pic>
      <p:sp>
        <p:nvSpPr>
          <p:cNvPr id="4" name="Espace réservé du pied de page 3">
            <a:extLst>
              <a:ext uri="{FF2B5EF4-FFF2-40B4-BE49-F238E27FC236}">
                <a16:creationId xmlns:a16="http://schemas.microsoft.com/office/drawing/2014/main" id="{3248EB24-6DD2-4DE1-B5A2-A4174BABA314}"/>
              </a:ext>
            </a:extLst>
          </p:cNvPr>
          <p:cNvSpPr>
            <a:spLocks noGrp="1"/>
          </p:cNvSpPr>
          <p:nvPr>
            <p:ph type="ftr" sz="quarter" idx="11"/>
          </p:nvPr>
        </p:nvSpPr>
        <p:spPr/>
        <p:txBody>
          <a:bodyPr/>
          <a:lstStyle/>
          <a:p>
            <a:r>
              <a:rPr lang="fr-FR"/>
              <a:t>Installations PV </a:t>
            </a:r>
          </a:p>
        </p:txBody>
      </p:sp>
    </p:spTree>
    <p:extLst>
      <p:ext uri="{BB962C8B-B14F-4D97-AF65-F5344CB8AC3E}">
        <p14:creationId xmlns:p14="http://schemas.microsoft.com/office/powerpoint/2010/main" val="458049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595EA-01BF-E64B-A598-6BDFDB412E1D}"/>
              </a:ext>
            </a:extLst>
          </p:cNvPr>
          <p:cNvSpPr>
            <a:spLocks noGrp="1"/>
          </p:cNvSpPr>
          <p:nvPr>
            <p:ph type="title"/>
          </p:nvPr>
        </p:nvSpPr>
        <p:spPr>
          <a:xfrm>
            <a:off x="3649941" y="170348"/>
            <a:ext cx="7322859" cy="592654"/>
          </a:xfrm>
        </p:spPr>
        <p:txBody>
          <a:bodyPr>
            <a:normAutofit/>
          </a:bodyPr>
          <a:lstStyle/>
          <a:p>
            <a:pPr algn="ctr"/>
            <a:r>
              <a:rPr lang="fr-FR" dirty="0">
                <a:solidFill>
                  <a:srgbClr val="003399"/>
                </a:solidFill>
                <a:latin typeface="+mn-lt"/>
              </a:rPr>
              <a:t>Attestations et documents associés</a:t>
            </a:r>
          </a:p>
        </p:txBody>
      </p:sp>
      <p:sp>
        <p:nvSpPr>
          <p:cNvPr id="6" name="Espace réservé de la date 4">
            <a:extLst>
              <a:ext uri="{FF2B5EF4-FFF2-40B4-BE49-F238E27FC236}">
                <a16:creationId xmlns:a16="http://schemas.microsoft.com/office/drawing/2014/main" id="{85515991-C698-D24D-ADEC-EBFA8F7773FA}"/>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
        <p:nvSpPr>
          <p:cNvPr id="3" name="Espace réservé du numéro de diapositive 2">
            <a:extLst>
              <a:ext uri="{FF2B5EF4-FFF2-40B4-BE49-F238E27FC236}">
                <a16:creationId xmlns:a16="http://schemas.microsoft.com/office/drawing/2014/main" id="{3466196F-5506-49D6-BF1C-C4AE5632E5D9}"/>
              </a:ext>
            </a:extLst>
          </p:cNvPr>
          <p:cNvSpPr>
            <a:spLocks noGrp="1"/>
          </p:cNvSpPr>
          <p:nvPr>
            <p:ph type="sldNum" sz="quarter" idx="12"/>
          </p:nvPr>
        </p:nvSpPr>
        <p:spPr>
          <a:xfrm>
            <a:off x="9146625" y="6356350"/>
            <a:ext cx="2743200" cy="365125"/>
          </a:xfrm>
        </p:spPr>
        <p:txBody>
          <a:bodyPr/>
          <a:lstStyle/>
          <a:p>
            <a:fld id="{D728807F-BD93-D64B-9099-5FE20F045F70}" type="slidenum">
              <a:rPr lang="fr-FR" smtClean="0">
                <a:solidFill>
                  <a:schemeClr val="tx1"/>
                </a:solidFill>
              </a:rPr>
              <a:t>6</a:t>
            </a:fld>
            <a:endParaRPr lang="fr-FR" dirty="0">
              <a:solidFill>
                <a:schemeClr val="tx1"/>
              </a:solidFill>
            </a:endParaRPr>
          </a:p>
        </p:txBody>
      </p:sp>
      <p:sp>
        <p:nvSpPr>
          <p:cNvPr id="30" name="Espace réservé du contenu 3">
            <a:extLst>
              <a:ext uri="{FF2B5EF4-FFF2-40B4-BE49-F238E27FC236}">
                <a16:creationId xmlns:a16="http://schemas.microsoft.com/office/drawing/2014/main" id="{75CF5FC7-FF44-4B8D-A304-62DF789FD17F}"/>
              </a:ext>
            </a:extLst>
          </p:cNvPr>
          <p:cNvSpPr txBox="1">
            <a:spLocks/>
          </p:cNvSpPr>
          <p:nvPr/>
        </p:nvSpPr>
        <p:spPr>
          <a:xfrm>
            <a:off x="1321900" y="1321388"/>
            <a:ext cx="9601075" cy="49152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Gotham Book" pitchFamily="2"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500" b="1" dirty="0">
                <a:solidFill>
                  <a:schemeClr val="accent1"/>
                </a:solidFill>
                <a:latin typeface="+mn-lt"/>
              </a:rPr>
              <a:t>Normes et référentiels en vigueur pour installations photovoltaïques :</a:t>
            </a:r>
          </a:p>
          <a:p>
            <a:endParaRPr lang="fr-FR" sz="1100" dirty="0">
              <a:latin typeface="+mn-lt"/>
            </a:endParaRPr>
          </a:p>
          <a:p>
            <a:pPr marL="342900" indent="-342900">
              <a:buFont typeface="Wingdings" panose="05000000000000000000" pitchFamily="2" charset="2"/>
              <a:buChar char="Ø"/>
            </a:pPr>
            <a:r>
              <a:rPr lang="fr-FR" sz="2400" dirty="0">
                <a:latin typeface="+mn-lt"/>
              </a:rPr>
              <a:t>Guide UTE C 15 712 – 1 (juillet 2013)</a:t>
            </a:r>
          </a:p>
          <a:p>
            <a:pPr marL="342900" indent="-342900">
              <a:buFont typeface="Wingdings" panose="05000000000000000000" pitchFamily="2" charset="2"/>
              <a:buChar char="Ø"/>
            </a:pPr>
            <a:r>
              <a:rPr lang="fr-FR" sz="2400" dirty="0"/>
              <a:t>Guide UTE C 15 712 – 2 (juillet 2013)</a:t>
            </a:r>
          </a:p>
          <a:p>
            <a:pPr marL="342900" indent="-342900">
              <a:buFont typeface="Wingdings" panose="05000000000000000000" pitchFamily="2" charset="2"/>
              <a:buChar char="Ø"/>
            </a:pPr>
            <a:r>
              <a:rPr lang="fr-FR" sz="2400" dirty="0">
                <a:latin typeface="+mn-lt"/>
              </a:rPr>
              <a:t>Norme XP C 15-712 – 3 (mai 2019)</a:t>
            </a:r>
          </a:p>
          <a:p>
            <a:pPr marL="342900" indent="-342900">
              <a:buFont typeface="Wingdings" panose="05000000000000000000" pitchFamily="2" charset="2"/>
              <a:buChar char="Ø"/>
            </a:pPr>
            <a:endParaRPr lang="fr-FR" sz="2400" dirty="0">
              <a:latin typeface="+mn-lt"/>
            </a:endParaRPr>
          </a:p>
          <a:p>
            <a:r>
              <a:rPr lang="fr-FR" sz="2400" dirty="0">
                <a:latin typeface="+mn-lt"/>
              </a:rPr>
              <a:t>Pour les autres installations de production, le CONSUEL se base sur les règles de la norme NF C 15-100.</a:t>
            </a:r>
          </a:p>
        </p:txBody>
      </p:sp>
      <p:sp>
        <p:nvSpPr>
          <p:cNvPr id="4" name="Espace réservé du pied de page 3">
            <a:extLst>
              <a:ext uri="{FF2B5EF4-FFF2-40B4-BE49-F238E27FC236}">
                <a16:creationId xmlns:a16="http://schemas.microsoft.com/office/drawing/2014/main" id="{A1941789-95AA-434F-A602-2A374BA20626}"/>
              </a:ext>
            </a:extLst>
          </p:cNvPr>
          <p:cNvSpPr>
            <a:spLocks noGrp="1"/>
          </p:cNvSpPr>
          <p:nvPr>
            <p:ph type="ftr" sz="quarter" idx="11"/>
          </p:nvPr>
        </p:nvSpPr>
        <p:spPr/>
        <p:txBody>
          <a:bodyPr/>
          <a:lstStyle/>
          <a:p>
            <a:r>
              <a:rPr lang="fr-FR"/>
              <a:t>Installations PV </a:t>
            </a:r>
          </a:p>
        </p:txBody>
      </p:sp>
    </p:spTree>
    <p:extLst>
      <p:ext uri="{BB962C8B-B14F-4D97-AF65-F5344CB8AC3E}">
        <p14:creationId xmlns:p14="http://schemas.microsoft.com/office/powerpoint/2010/main" val="339781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B595EA-01BF-E64B-A598-6BDFDB412E1D}"/>
              </a:ext>
            </a:extLst>
          </p:cNvPr>
          <p:cNvSpPr>
            <a:spLocks noGrp="1"/>
          </p:cNvSpPr>
          <p:nvPr>
            <p:ph type="title"/>
          </p:nvPr>
        </p:nvSpPr>
        <p:spPr>
          <a:xfrm>
            <a:off x="3649941" y="170348"/>
            <a:ext cx="7322859" cy="592654"/>
          </a:xfrm>
        </p:spPr>
        <p:txBody>
          <a:bodyPr>
            <a:normAutofit/>
          </a:bodyPr>
          <a:lstStyle/>
          <a:p>
            <a:pPr algn="ctr"/>
            <a:r>
              <a:rPr lang="fr-FR" dirty="0">
                <a:solidFill>
                  <a:srgbClr val="003399"/>
                </a:solidFill>
                <a:latin typeface="+mn-lt"/>
              </a:rPr>
              <a:t>Attestations et documents associés</a:t>
            </a:r>
          </a:p>
        </p:txBody>
      </p:sp>
      <p:sp>
        <p:nvSpPr>
          <p:cNvPr id="6" name="Espace réservé de la date 4">
            <a:extLst>
              <a:ext uri="{FF2B5EF4-FFF2-40B4-BE49-F238E27FC236}">
                <a16:creationId xmlns:a16="http://schemas.microsoft.com/office/drawing/2014/main" id="{85515991-C698-D24D-ADEC-EBFA8F7773FA}"/>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
        <p:nvSpPr>
          <p:cNvPr id="3" name="Espace réservé du numéro de diapositive 2">
            <a:extLst>
              <a:ext uri="{FF2B5EF4-FFF2-40B4-BE49-F238E27FC236}">
                <a16:creationId xmlns:a16="http://schemas.microsoft.com/office/drawing/2014/main" id="{3466196F-5506-49D6-BF1C-C4AE5632E5D9}"/>
              </a:ext>
            </a:extLst>
          </p:cNvPr>
          <p:cNvSpPr>
            <a:spLocks noGrp="1"/>
          </p:cNvSpPr>
          <p:nvPr>
            <p:ph type="sldNum" sz="quarter" idx="12"/>
          </p:nvPr>
        </p:nvSpPr>
        <p:spPr>
          <a:xfrm>
            <a:off x="9146625" y="6356350"/>
            <a:ext cx="2743200" cy="365125"/>
          </a:xfrm>
        </p:spPr>
        <p:txBody>
          <a:bodyPr/>
          <a:lstStyle/>
          <a:p>
            <a:fld id="{D728807F-BD93-D64B-9099-5FE20F045F70}" type="slidenum">
              <a:rPr lang="fr-FR" smtClean="0">
                <a:solidFill>
                  <a:schemeClr val="tx1"/>
                </a:solidFill>
              </a:rPr>
              <a:t>7</a:t>
            </a:fld>
            <a:endParaRPr lang="fr-FR" dirty="0">
              <a:solidFill>
                <a:schemeClr val="tx1"/>
              </a:solidFill>
            </a:endParaRPr>
          </a:p>
        </p:txBody>
      </p:sp>
      <p:sp>
        <p:nvSpPr>
          <p:cNvPr id="30" name="Espace réservé du contenu 3">
            <a:extLst>
              <a:ext uri="{FF2B5EF4-FFF2-40B4-BE49-F238E27FC236}">
                <a16:creationId xmlns:a16="http://schemas.microsoft.com/office/drawing/2014/main" id="{75CF5FC7-FF44-4B8D-A304-62DF789FD17F}"/>
              </a:ext>
            </a:extLst>
          </p:cNvPr>
          <p:cNvSpPr txBox="1">
            <a:spLocks/>
          </p:cNvSpPr>
          <p:nvPr/>
        </p:nvSpPr>
        <p:spPr>
          <a:xfrm>
            <a:off x="1201828" y="984738"/>
            <a:ext cx="9020696" cy="526260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Gotham Book" pitchFamily="2"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3200" b="1" dirty="0">
                <a:solidFill>
                  <a:schemeClr val="accent1"/>
                </a:solidFill>
                <a:latin typeface="+mn-lt"/>
              </a:rPr>
              <a:t>Constitution du dossier avant envoi au CONSUEL </a:t>
            </a:r>
          </a:p>
          <a:p>
            <a:endParaRPr lang="fr-FR" sz="800" dirty="0">
              <a:latin typeface="+mn-lt"/>
            </a:endParaRPr>
          </a:p>
          <a:p>
            <a:endParaRPr lang="fr-FR" sz="800" dirty="0">
              <a:latin typeface="+mn-lt"/>
            </a:endParaRPr>
          </a:p>
          <a:p>
            <a:endParaRPr lang="fr-FR" sz="800" dirty="0">
              <a:latin typeface="+mn-lt"/>
            </a:endParaRPr>
          </a:p>
          <a:p>
            <a:endParaRPr lang="fr-FR" sz="800" dirty="0">
              <a:latin typeface="+mn-lt"/>
            </a:endParaRPr>
          </a:p>
          <a:p>
            <a:endParaRPr lang="fr-FR" sz="800" dirty="0">
              <a:latin typeface="+mn-lt"/>
            </a:endParaRPr>
          </a:p>
          <a:p>
            <a:endParaRPr lang="fr-FR" sz="800" dirty="0">
              <a:latin typeface="+mn-lt"/>
            </a:endParaRPr>
          </a:p>
          <a:p>
            <a:endParaRPr lang="fr-FR" sz="800" dirty="0">
              <a:latin typeface="+mn-lt"/>
            </a:endParaRPr>
          </a:p>
          <a:p>
            <a:endParaRPr lang="fr-FR" sz="800" dirty="0">
              <a:latin typeface="+mn-lt"/>
            </a:endParaRPr>
          </a:p>
          <a:p>
            <a:endParaRPr lang="fr-FR" sz="800" dirty="0">
              <a:latin typeface="+mn-lt"/>
            </a:endParaRPr>
          </a:p>
          <a:p>
            <a:endParaRPr lang="fr-FR" sz="800" dirty="0">
              <a:latin typeface="+mn-lt"/>
            </a:endParaRPr>
          </a:p>
          <a:p>
            <a:endParaRPr lang="fr-FR" sz="800" dirty="0">
              <a:latin typeface="+mn-lt"/>
            </a:endParaRPr>
          </a:p>
          <a:p>
            <a:endParaRPr lang="fr-FR" sz="800" dirty="0">
              <a:latin typeface="+mn-lt"/>
            </a:endParaRPr>
          </a:p>
        </p:txBody>
      </p:sp>
      <p:graphicFrame>
        <p:nvGraphicFramePr>
          <p:cNvPr id="10" name="Diagramme 9">
            <a:extLst>
              <a:ext uri="{FF2B5EF4-FFF2-40B4-BE49-F238E27FC236}">
                <a16:creationId xmlns:a16="http://schemas.microsoft.com/office/drawing/2014/main" id="{1FDED68F-C622-421B-82DD-31C5B9EA0612}"/>
              </a:ext>
            </a:extLst>
          </p:cNvPr>
          <p:cNvGraphicFramePr/>
          <p:nvPr/>
        </p:nvGraphicFramePr>
        <p:xfrm>
          <a:off x="2229960" y="1641231"/>
          <a:ext cx="7685187" cy="46330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Espace réservé du pied de page 6">
            <a:extLst>
              <a:ext uri="{FF2B5EF4-FFF2-40B4-BE49-F238E27FC236}">
                <a16:creationId xmlns:a16="http://schemas.microsoft.com/office/drawing/2014/main" id="{986B1F6F-91F5-41D9-9C01-838925DC5DD8}"/>
              </a:ext>
            </a:extLst>
          </p:cNvPr>
          <p:cNvSpPr>
            <a:spLocks noGrp="1"/>
          </p:cNvSpPr>
          <p:nvPr>
            <p:ph type="ftr" sz="quarter" idx="11"/>
          </p:nvPr>
        </p:nvSpPr>
        <p:spPr/>
        <p:txBody>
          <a:bodyPr/>
          <a:lstStyle/>
          <a:p>
            <a:r>
              <a:rPr lang="fr-FR"/>
              <a:t>Installations PV </a:t>
            </a:r>
          </a:p>
        </p:txBody>
      </p:sp>
    </p:spTree>
    <p:extLst>
      <p:ext uri="{BB962C8B-B14F-4D97-AF65-F5344CB8AC3E}">
        <p14:creationId xmlns:p14="http://schemas.microsoft.com/office/powerpoint/2010/main" val="2686829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C9B3F401-04A3-4D2A-AD77-7309BD4F75F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8807F-BD93-D64B-9099-5FE20F045F70}" type="slidenum">
              <a:rPr kumimoji="0" lang="fr-FR" sz="10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0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5" name="Titre 4">
            <a:extLst>
              <a:ext uri="{FF2B5EF4-FFF2-40B4-BE49-F238E27FC236}">
                <a16:creationId xmlns:a16="http://schemas.microsoft.com/office/drawing/2014/main" id="{2FD1EBC1-74ED-4B4F-BC16-772A3253C879}"/>
              </a:ext>
            </a:extLst>
          </p:cNvPr>
          <p:cNvSpPr>
            <a:spLocks noGrp="1"/>
          </p:cNvSpPr>
          <p:nvPr>
            <p:ph type="title"/>
          </p:nvPr>
        </p:nvSpPr>
        <p:spPr/>
        <p:txBody>
          <a:bodyPr/>
          <a:lstStyle/>
          <a:p>
            <a:r>
              <a:rPr lang="fr-FR"/>
              <a:t>Nouvelle norme de test en vigueur</a:t>
            </a:r>
          </a:p>
        </p:txBody>
      </p:sp>
      <p:sp>
        <p:nvSpPr>
          <p:cNvPr id="6" name="Espace réservé du texte 5">
            <a:extLst>
              <a:ext uri="{FF2B5EF4-FFF2-40B4-BE49-F238E27FC236}">
                <a16:creationId xmlns:a16="http://schemas.microsoft.com/office/drawing/2014/main" id="{51E76B87-F894-4454-B40F-7A8E4251ABB6}"/>
              </a:ext>
            </a:extLst>
          </p:cNvPr>
          <p:cNvSpPr>
            <a:spLocks noGrp="1"/>
          </p:cNvSpPr>
          <p:nvPr>
            <p:ph type="body" sz="quarter" idx="14"/>
          </p:nvPr>
        </p:nvSpPr>
        <p:spPr/>
        <p:txBody>
          <a:bodyPr/>
          <a:lstStyle/>
          <a:p>
            <a:r>
              <a:rPr lang="fr-FR" sz="3200">
                <a:solidFill>
                  <a:srgbClr val="32A3DC"/>
                </a:solidFill>
                <a:latin typeface="Gotham Bold" pitchFamily="2" charset="0"/>
              </a:rPr>
              <a:t>La protection de découplage</a:t>
            </a:r>
          </a:p>
        </p:txBody>
      </p:sp>
      <p:sp>
        <p:nvSpPr>
          <p:cNvPr id="7" name="Espace réservé du contenu 6">
            <a:extLst>
              <a:ext uri="{FF2B5EF4-FFF2-40B4-BE49-F238E27FC236}">
                <a16:creationId xmlns:a16="http://schemas.microsoft.com/office/drawing/2014/main" id="{00B0548E-D7D9-4BD2-92BE-5FD29A65EAF9}"/>
              </a:ext>
            </a:extLst>
          </p:cNvPr>
          <p:cNvSpPr>
            <a:spLocks noGrp="1"/>
          </p:cNvSpPr>
          <p:nvPr>
            <p:ph idx="13"/>
          </p:nvPr>
        </p:nvSpPr>
        <p:spPr>
          <a:xfrm>
            <a:off x="592627" y="1316659"/>
            <a:ext cx="11460173" cy="5218522"/>
          </a:xfrm>
        </p:spPr>
        <p:txBody>
          <a:bodyPr/>
          <a:lstStyle/>
          <a:p>
            <a:r>
              <a:rPr lang="fr-FR" b="1">
                <a:solidFill>
                  <a:srgbClr val="00B050"/>
                </a:solidFill>
              </a:rPr>
              <a:t>Enedis-PRO-RES_10E : </a:t>
            </a:r>
            <a:r>
              <a:rPr lang="fr-FR" sz="1800"/>
              <a:t>Description des protections de découplage pour le raccordement des IP raccordées au RPD</a:t>
            </a:r>
            <a:endParaRPr lang="fr-FR"/>
          </a:p>
          <a:p>
            <a:r>
              <a:rPr lang="fr-FR" b="1">
                <a:solidFill>
                  <a:srgbClr val="00B050"/>
                </a:solidFill>
              </a:rPr>
              <a:t>Références internationales :</a:t>
            </a:r>
          </a:p>
          <a:p>
            <a:pPr lvl="1"/>
            <a:r>
              <a:rPr lang="fr-FR" sz="1800" err="1">
                <a:solidFill>
                  <a:srgbClr val="3399FF"/>
                </a:solidFill>
              </a:rPr>
              <a:t>Pré-norme</a:t>
            </a:r>
            <a:r>
              <a:rPr lang="fr-FR" sz="1800">
                <a:solidFill>
                  <a:srgbClr val="3399FF"/>
                </a:solidFill>
              </a:rPr>
              <a:t> DIN VDE 0126-1-1 (2013-08) </a:t>
            </a:r>
            <a:r>
              <a:rPr lang="fr-FR" sz="1800"/>
              <a:t>: </a:t>
            </a:r>
            <a:r>
              <a:rPr lang="fr-FR" sz="1200"/>
              <a:t>« Dispositif de déconnexion automatique entre un générateur et le Réseau Public Basse Tension » ; </a:t>
            </a:r>
          </a:p>
          <a:p>
            <a:pPr lvl="1"/>
            <a:r>
              <a:rPr lang="fr-FR" sz="1800">
                <a:solidFill>
                  <a:srgbClr val="3399FF"/>
                </a:solidFill>
              </a:rPr>
              <a:t>Normes européennes EN 50549-1 et EN 50549-2</a:t>
            </a:r>
            <a:r>
              <a:rPr lang="fr-FR" sz="1800"/>
              <a:t> </a:t>
            </a:r>
            <a:r>
              <a:rPr lang="fr-FR" sz="1600"/>
              <a:t>ainsi que la norme de test associée EN 50549-10 ; </a:t>
            </a:r>
            <a:endParaRPr lang="fr-FR" sz="1800"/>
          </a:p>
          <a:p>
            <a:pPr lvl="1"/>
            <a:r>
              <a:rPr lang="fr-FR" sz="1800">
                <a:solidFill>
                  <a:srgbClr val="3399FF"/>
                </a:solidFill>
              </a:rPr>
              <a:t>Règlement (UE) 2016/631 </a:t>
            </a:r>
            <a:r>
              <a:rPr lang="fr-FR" sz="1400"/>
              <a:t>du 14 avril 2016 de la Commission Européenne établissant un code de réseau sur les exigences applicables au raccordement au réseau des installations de production d'électricité. </a:t>
            </a:r>
            <a:endParaRPr lang="fr-FR" sz="1800"/>
          </a:p>
        </p:txBody>
      </p:sp>
      <p:graphicFrame>
        <p:nvGraphicFramePr>
          <p:cNvPr id="8" name="Diagramme 7">
            <a:extLst>
              <a:ext uri="{FF2B5EF4-FFF2-40B4-BE49-F238E27FC236}">
                <a16:creationId xmlns:a16="http://schemas.microsoft.com/office/drawing/2014/main" id="{27DF3BCA-D043-4CC8-B18B-BA168FBA5E0D}"/>
              </a:ext>
            </a:extLst>
          </p:cNvPr>
          <p:cNvGraphicFramePr/>
          <p:nvPr>
            <p:extLst>
              <p:ext uri="{D42A27DB-BD31-4B8C-83A1-F6EECF244321}">
                <p14:modId xmlns:p14="http://schemas.microsoft.com/office/powerpoint/2010/main" val="1789855279"/>
              </p:ext>
            </p:extLst>
          </p:nvPr>
        </p:nvGraphicFramePr>
        <p:xfrm>
          <a:off x="274429" y="2130301"/>
          <a:ext cx="11324944" cy="54851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Espace réservé de la date 4">
            <a:extLst>
              <a:ext uri="{FF2B5EF4-FFF2-40B4-BE49-F238E27FC236}">
                <a16:creationId xmlns:a16="http://schemas.microsoft.com/office/drawing/2014/main" id="{8A8B2AC8-4562-F79F-278C-96571D187808}"/>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Tree>
    <p:extLst>
      <p:ext uri="{BB962C8B-B14F-4D97-AF65-F5344CB8AC3E}">
        <p14:creationId xmlns:p14="http://schemas.microsoft.com/office/powerpoint/2010/main" val="757174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6E249D-6D00-419C-A650-E500EB1640FA}"/>
              </a:ext>
            </a:extLst>
          </p:cNvPr>
          <p:cNvSpPr>
            <a:spLocks noGrp="1"/>
          </p:cNvSpPr>
          <p:nvPr>
            <p:ph type="title"/>
          </p:nvPr>
        </p:nvSpPr>
        <p:spPr>
          <a:xfrm>
            <a:off x="2640672" y="521830"/>
            <a:ext cx="8865733" cy="638255"/>
          </a:xfrm>
        </p:spPr>
        <p:txBody>
          <a:bodyPr/>
          <a:lstStyle/>
          <a:p>
            <a:r>
              <a:rPr lang="fr-FR" dirty="0"/>
              <a:t>Gabarit ou dossier technique ?</a:t>
            </a:r>
          </a:p>
        </p:txBody>
      </p:sp>
      <p:sp>
        <p:nvSpPr>
          <p:cNvPr id="4" name="Espace réservé du pied de page 3">
            <a:extLst>
              <a:ext uri="{FF2B5EF4-FFF2-40B4-BE49-F238E27FC236}">
                <a16:creationId xmlns:a16="http://schemas.microsoft.com/office/drawing/2014/main" id="{22DB591F-39E7-4B98-9DC7-2F7C935756E6}"/>
              </a:ext>
            </a:extLst>
          </p:cNvPr>
          <p:cNvSpPr>
            <a:spLocks noGrp="1"/>
          </p:cNvSpPr>
          <p:nvPr>
            <p:ph type="ftr" sz="quarter" idx="11"/>
          </p:nvPr>
        </p:nvSpPr>
        <p:spPr/>
        <p:txBody>
          <a:bodyPr/>
          <a:lstStyle/>
          <a:p>
            <a:r>
              <a:rPr lang="fr-FR"/>
              <a:t>Installations PV </a:t>
            </a:r>
          </a:p>
        </p:txBody>
      </p:sp>
      <p:sp>
        <p:nvSpPr>
          <p:cNvPr id="5" name="Espace réservé du numéro de diapositive 4">
            <a:extLst>
              <a:ext uri="{FF2B5EF4-FFF2-40B4-BE49-F238E27FC236}">
                <a16:creationId xmlns:a16="http://schemas.microsoft.com/office/drawing/2014/main" id="{1EB60C01-407F-4843-971B-6EB9BA3C19CB}"/>
              </a:ext>
            </a:extLst>
          </p:cNvPr>
          <p:cNvSpPr>
            <a:spLocks noGrp="1"/>
          </p:cNvSpPr>
          <p:nvPr>
            <p:ph type="sldNum" sz="quarter" idx="12"/>
          </p:nvPr>
        </p:nvSpPr>
        <p:spPr/>
        <p:txBody>
          <a:bodyPr/>
          <a:lstStyle/>
          <a:p>
            <a:fld id="{D728807F-BD93-D64B-9099-5FE20F045F70}" type="slidenum">
              <a:rPr lang="fr-FR" smtClean="0"/>
              <a:t>9</a:t>
            </a:fld>
            <a:endParaRPr lang="fr-FR"/>
          </a:p>
        </p:txBody>
      </p:sp>
      <p:pic>
        <p:nvPicPr>
          <p:cNvPr id="7" name="Image 6">
            <a:extLst>
              <a:ext uri="{FF2B5EF4-FFF2-40B4-BE49-F238E27FC236}">
                <a16:creationId xmlns:a16="http://schemas.microsoft.com/office/drawing/2014/main" id="{B07278FD-BCA2-49F7-AB6F-6532CF7758DB}"/>
              </a:ext>
            </a:extLst>
          </p:cNvPr>
          <p:cNvPicPr>
            <a:picLocks noChangeAspect="1"/>
          </p:cNvPicPr>
          <p:nvPr/>
        </p:nvPicPr>
        <p:blipFill>
          <a:blip r:embed="rId2"/>
          <a:stretch>
            <a:fillRect/>
          </a:stretch>
        </p:blipFill>
        <p:spPr>
          <a:xfrm>
            <a:off x="654908" y="1574580"/>
            <a:ext cx="10698892" cy="3370295"/>
          </a:xfrm>
          <a:prstGeom prst="rect">
            <a:avLst/>
          </a:prstGeom>
        </p:spPr>
      </p:pic>
      <p:sp>
        <p:nvSpPr>
          <p:cNvPr id="3" name="Espace réservé de la date 4">
            <a:extLst>
              <a:ext uri="{FF2B5EF4-FFF2-40B4-BE49-F238E27FC236}">
                <a16:creationId xmlns:a16="http://schemas.microsoft.com/office/drawing/2014/main" id="{26D63252-3928-C212-93B0-EADEE289DE80}"/>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fr-FR" sz="900" dirty="0">
                <a:cs typeface="Gotham-Book"/>
              </a:rPr>
              <a:t>Sept 2023</a:t>
            </a:r>
          </a:p>
        </p:txBody>
      </p:sp>
    </p:spTree>
    <p:extLst>
      <p:ext uri="{BB962C8B-B14F-4D97-AF65-F5344CB8AC3E}">
        <p14:creationId xmlns:p14="http://schemas.microsoft.com/office/powerpoint/2010/main" val="212318525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sque 1 Bleu - Vert Rédui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F EVOL C 15-100_V12_191020.pptx" id="{045EBD3F-A000-41A3-B043-C9DE00E305D9}" vid="{7601BBF2-91E4-4600-B280-E33990F7AB7A}"/>
    </a:ext>
  </a:extLst>
</a:theme>
</file>

<file path=ppt/theme/theme3.xml><?xml version="1.0" encoding="utf-8"?>
<a:theme xmlns:a="http://schemas.openxmlformats.org/drawingml/2006/main" name="2_Masque 2 Bleu - Vert Norm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F EVOL C 15-100_V12_191020.pptx" id="{045EBD3F-A000-41A3-B043-C9DE00E305D9}" vid="{7601BBF2-91E4-4600-B280-E33990F7AB7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1359</Words>
  <Application>Microsoft Office PowerPoint</Application>
  <PresentationFormat>Grand écran</PresentationFormat>
  <Paragraphs>233</Paragraphs>
  <Slides>27</Slides>
  <Notes>22</Notes>
  <HiddenSlides>0</HiddenSlides>
  <MMClips>0</MMClips>
  <ScaleCrop>false</ScaleCrop>
  <HeadingPairs>
    <vt:vector size="6" baseType="variant">
      <vt:variant>
        <vt:lpstr>Polices utilisées</vt:lpstr>
      </vt:variant>
      <vt:variant>
        <vt:i4>10</vt:i4>
      </vt:variant>
      <vt:variant>
        <vt:lpstr>Thème</vt:lpstr>
      </vt:variant>
      <vt:variant>
        <vt:i4>3</vt:i4>
      </vt:variant>
      <vt:variant>
        <vt:lpstr>Titres des diapositives</vt:lpstr>
      </vt:variant>
      <vt:variant>
        <vt:i4>27</vt:i4>
      </vt:variant>
    </vt:vector>
  </HeadingPairs>
  <TitlesOfParts>
    <vt:vector size="40" baseType="lpstr">
      <vt:lpstr>Arial</vt:lpstr>
      <vt:lpstr>Arial Black</vt:lpstr>
      <vt:lpstr>Calibri</vt:lpstr>
      <vt:lpstr>Calibri Light</vt:lpstr>
      <vt:lpstr>Gotham</vt:lpstr>
      <vt:lpstr>Gotham Bold</vt:lpstr>
      <vt:lpstr>Gotham Book</vt:lpstr>
      <vt:lpstr>Gotham Medium</vt:lpstr>
      <vt:lpstr>Gotham-Book</vt:lpstr>
      <vt:lpstr>Wingdings</vt:lpstr>
      <vt:lpstr>Thème Office</vt:lpstr>
      <vt:lpstr>Masque 1 Bleu - Vert Réduit</vt:lpstr>
      <vt:lpstr>2_Masque 2 Bleu - Vert Normal</vt:lpstr>
      <vt:lpstr>Présentation PowerPoint</vt:lpstr>
      <vt:lpstr>Sommaire</vt:lpstr>
      <vt:lpstr>Une mission soutenue par les pouvoirs publics </vt:lpstr>
      <vt:lpstr>Présentation PowerPoint</vt:lpstr>
      <vt:lpstr>Attestations et documents associés</vt:lpstr>
      <vt:lpstr>Attestations et documents associés</vt:lpstr>
      <vt:lpstr>Attestations et documents associés</vt:lpstr>
      <vt:lpstr>Nouvelle norme de test en vigueur</vt:lpstr>
      <vt:lpstr>Gabarit ou dossier technique ?</vt:lpstr>
      <vt:lpstr>Présentation PowerPoint</vt:lpstr>
      <vt:lpstr>Remplissage du Dossier Technique</vt:lpstr>
      <vt:lpstr>Nouveaux dossiers techniques</vt:lpstr>
      <vt:lpstr>Remplissage du Dossier Technique</vt:lpstr>
      <vt:lpstr>Présentation PowerPoint</vt:lpstr>
      <vt:lpstr>Présentation PowerPoint</vt:lpstr>
      <vt:lpstr>Présentation PowerPoint</vt:lpstr>
      <vt:lpstr>Présentation PowerPoint</vt:lpstr>
      <vt:lpstr>Anomalies fréquentes</vt:lpstr>
      <vt:lpstr>Anomalies fréquentes</vt:lpstr>
      <vt:lpstr>Anomalies fréquentes</vt:lpstr>
      <vt:lpstr>Anomalies fréquentes</vt:lpstr>
      <vt:lpstr>Anomalies fréquentes</vt:lpstr>
      <vt:lpstr>Anomalies fréquentes</vt:lpstr>
      <vt:lpstr>Anomalies fréquentes</vt:lpstr>
      <vt:lpstr>En résumé</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Microsoft Office User</dc:creator>
  <cp:lastModifiedBy>Thierry BRICOLA</cp:lastModifiedBy>
  <cp:revision>9</cp:revision>
  <cp:lastPrinted>2020-03-06T14:04:13Z</cp:lastPrinted>
  <dcterms:created xsi:type="dcterms:W3CDTF">2020-02-11T17:32:17Z</dcterms:created>
  <dcterms:modified xsi:type="dcterms:W3CDTF">2023-12-06T15:48:17Z</dcterms:modified>
</cp:coreProperties>
</file>