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heme/theme3.xml" ContentType="application/vnd.openxmlformats-officedocument.them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1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5" r:id="rId4"/>
    <p:sldMasterId id="2147483776" r:id="rId5"/>
  </p:sldMasterIdLst>
  <p:notesMasterIdLst>
    <p:notesMasterId r:id="rId16"/>
  </p:notesMasterIdLst>
  <p:sldIdLst>
    <p:sldId id="256" r:id="rId6"/>
    <p:sldId id="413" r:id="rId7"/>
    <p:sldId id="416" r:id="rId8"/>
    <p:sldId id="271" r:id="rId9"/>
    <p:sldId id="417" r:id="rId10"/>
    <p:sldId id="265" r:id="rId11"/>
    <p:sldId id="266" r:id="rId12"/>
    <p:sldId id="315" r:id="rId13"/>
    <p:sldId id="415" r:id="rId14"/>
    <p:sldId id="320" r:id="rId15"/>
  </p:sldIdLst>
  <p:sldSz cx="10691813" cy="7559675"/>
  <p:notesSz cx="7315200" cy="9601200"/>
  <p:custDataLst>
    <p:tags r:id="rId17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73A7C3-CA05-48B4-8D0B-D15531A30650}" v="17" dt="2026-01-22T08:44:08.5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1100" y="6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ctor ALORENT" userId="91fbe30c-5521-4af2-8ea9-4808877bd1c7" providerId="ADAL" clId="{4FB6B09D-EF39-4FC3-A02D-9B5A71DC9049}"/>
    <pc:docChg chg="undo custSel addSld delSld modSld sldOrd">
      <pc:chgData name="Victor ALORENT" userId="91fbe30c-5521-4af2-8ea9-4808877bd1c7" providerId="ADAL" clId="{4FB6B09D-EF39-4FC3-A02D-9B5A71DC9049}" dt="2026-01-22T08:48:02.269" v="1173" actId="20577"/>
      <pc:docMkLst>
        <pc:docMk/>
      </pc:docMkLst>
      <pc:sldChg chg="modSp mod">
        <pc:chgData name="Victor ALORENT" userId="91fbe30c-5521-4af2-8ea9-4808877bd1c7" providerId="ADAL" clId="{4FB6B09D-EF39-4FC3-A02D-9B5A71DC9049}" dt="2026-01-12T13:43:22.403" v="821" actId="20577"/>
        <pc:sldMkLst>
          <pc:docMk/>
          <pc:sldMk cId="2033407878" sldId="256"/>
        </pc:sldMkLst>
        <pc:spChg chg="mod">
          <ac:chgData name="Victor ALORENT" userId="91fbe30c-5521-4af2-8ea9-4808877bd1c7" providerId="ADAL" clId="{4FB6B09D-EF39-4FC3-A02D-9B5A71DC9049}" dt="2026-01-12T13:43:22.403" v="821" actId="20577"/>
          <ac:spMkLst>
            <pc:docMk/>
            <pc:sldMk cId="2033407878" sldId="256"/>
            <ac:spMk id="3" creationId="{ACAC3F3A-E1E3-9177-6982-93257B2284AC}"/>
          </ac:spMkLst>
        </pc:spChg>
      </pc:sldChg>
      <pc:sldChg chg="modSp add mod ord modTransition">
        <pc:chgData name="Victor ALORENT" userId="91fbe30c-5521-4af2-8ea9-4808877bd1c7" providerId="ADAL" clId="{4FB6B09D-EF39-4FC3-A02D-9B5A71DC9049}" dt="2026-01-22T08:48:02.269" v="1173" actId="20577"/>
        <pc:sldMkLst>
          <pc:docMk/>
          <pc:sldMk cId="3382844519" sldId="413"/>
        </pc:sldMkLst>
        <pc:spChg chg="mod">
          <ac:chgData name="Victor ALORENT" userId="91fbe30c-5521-4af2-8ea9-4808877bd1c7" providerId="ADAL" clId="{4FB6B09D-EF39-4FC3-A02D-9B5A71DC9049}" dt="2026-01-12T13:35:22.256" v="228" actId="20577"/>
          <ac:spMkLst>
            <pc:docMk/>
            <pc:sldMk cId="3382844519" sldId="413"/>
            <ac:spMk id="23" creationId="{1A317DB2-9BE6-ED50-7BE9-CBDAF38BD8C3}"/>
          </ac:spMkLst>
        </pc:spChg>
        <pc:spChg chg="mod">
          <ac:chgData name="Victor ALORENT" userId="91fbe30c-5521-4af2-8ea9-4808877bd1c7" providerId="ADAL" clId="{4FB6B09D-EF39-4FC3-A02D-9B5A71DC9049}" dt="2026-01-22T08:48:02.269" v="1173" actId="20577"/>
          <ac:spMkLst>
            <pc:docMk/>
            <pc:sldMk cId="3382844519" sldId="413"/>
            <ac:spMk id="27" creationId="{469A8699-3FFE-C2FC-BF32-A795C9132B34}"/>
          </ac:spMkLst>
        </pc:spChg>
      </pc:sldChg>
      <pc:sldChg chg="modSp add mod ord modTransition">
        <pc:chgData name="Victor ALORENT" userId="91fbe30c-5521-4af2-8ea9-4808877bd1c7" providerId="ADAL" clId="{4FB6B09D-EF39-4FC3-A02D-9B5A71DC9049}" dt="2026-01-12T13:37:35.600" v="327" actId="20577"/>
        <pc:sldMkLst>
          <pc:docMk/>
          <pc:sldMk cId="3365873065" sldId="415"/>
        </pc:sldMkLst>
        <pc:spChg chg="mod">
          <ac:chgData name="Victor ALORENT" userId="91fbe30c-5521-4af2-8ea9-4808877bd1c7" providerId="ADAL" clId="{4FB6B09D-EF39-4FC3-A02D-9B5A71DC9049}" dt="2026-01-12T13:35:47.716" v="231" actId="20577"/>
          <ac:spMkLst>
            <pc:docMk/>
            <pc:sldMk cId="3365873065" sldId="415"/>
            <ac:spMk id="21" creationId="{4B225464-5383-B1B8-6C40-6FC59B07F02C}"/>
          </ac:spMkLst>
        </pc:spChg>
        <pc:spChg chg="mod">
          <ac:chgData name="Victor ALORENT" userId="91fbe30c-5521-4af2-8ea9-4808877bd1c7" providerId="ADAL" clId="{4FB6B09D-EF39-4FC3-A02D-9B5A71DC9049}" dt="2026-01-12T13:37:35.600" v="327" actId="20577"/>
          <ac:spMkLst>
            <pc:docMk/>
            <pc:sldMk cId="3365873065" sldId="415"/>
            <ac:spMk id="25" creationId="{53788436-9E72-81D9-D347-239B3DF84D6E}"/>
          </ac:spMkLst>
        </pc:spChg>
        <pc:spChg chg="mod">
          <ac:chgData name="Victor ALORENT" userId="91fbe30c-5521-4af2-8ea9-4808877bd1c7" providerId="ADAL" clId="{4FB6B09D-EF39-4FC3-A02D-9B5A71DC9049}" dt="2026-01-12T13:36:27.878" v="279" actId="20577"/>
          <ac:spMkLst>
            <pc:docMk/>
            <pc:sldMk cId="3365873065" sldId="415"/>
            <ac:spMk id="34" creationId="{A87DEDA0-2AE3-6F84-735B-A671CED2EF20}"/>
          </ac:spMkLst>
        </pc:spChg>
        <pc:spChg chg="mod">
          <ac:chgData name="Victor ALORENT" userId="91fbe30c-5521-4af2-8ea9-4808877bd1c7" providerId="ADAL" clId="{4FB6B09D-EF39-4FC3-A02D-9B5A71DC9049}" dt="2026-01-12T13:35:55.486" v="246" actId="20577"/>
          <ac:spMkLst>
            <pc:docMk/>
            <pc:sldMk cId="3365873065" sldId="415"/>
            <ac:spMk id="43" creationId="{31520690-59DF-873C-4D68-FFC0D2C065DA}"/>
          </ac:spMkLst>
        </pc:spChg>
        <pc:spChg chg="mod">
          <ac:chgData name="Victor ALORENT" userId="91fbe30c-5521-4af2-8ea9-4808877bd1c7" providerId="ADAL" clId="{4FB6B09D-EF39-4FC3-A02D-9B5A71DC9049}" dt="2026-01-12T13:37:15.630" v="313" actId="20577"/>
          <ac:spMkLst>
            <pc:docMk/>
            <pc:sldMk cId="3365873065" sldId="415"/>
            <ac:spMk id="46" creationId="{5CA4D31E-6F1B-EE8C-D060-92B499FDDEE5}"/>
          </ac:spMkLst>
        </pc:spChg>
        <pc:spChg chg="mod">
          <ac:chgData name="Victor ALORENT" userId="91fbe30c-5521-4af2-8ea9-4808877bd1c7" providerId="ADAL" clId="{4FB6B09D-EF39-4FC3-A02D-9B5A71DC9049}" dt="2026-01-12T13:36:04.053" v="256" actId="20577"/>
          <ac:spMkLst>
            <pc:docMk/>
            <pc:sldMk cId="3365873065" sldId="415"/>
            <ac:spMk id="49" creationId="{2E6A3075-892F-0CCB-5A7E-0ADE8862F289}"/>
          </ac:spMkLst>
        </pc:spChg>
        <pc:spChg chg="mod">
          <ac:chgData name="Victor ALORENT" userId="91fbe30c-5521-4af2-8ea9-4808877bd1c7" providerId="ADAL" clId="{4FB6B09D-EF39-4FC3-A02D-9B5A71DC9049}" dt="2026-01-12T13:36:44.529" v="293" actId="20577"/>
          <ac:spMkLst>
            <pc:docMk/>
            <pc:sldMk cId="3365873065" sldId="415"/>
            <ac:spMk id="55" creationId="{E58C4C72-7CD2-9A9C-67B8-1012AB6E05AD}"/>
          </ac:spMkLst>
        </pc:spChg>
      </pc:sldChg>
      <pc:sldChg chg="addSp delSp modSp new mod">
        <pc:chgData name="Victor ALORENT" userId="91fbe30c-5521-4af2-8ea9-4808877bd1c7" providerId="ADAL" clId="{4FB6B09D-EF39-4FC3-A02D-9B5A71DC9049}" dt="2026-01-22T08:46:53.310" v="1171" actId="20577"/>
        <pc:sldMkLst>
          <pc:docMk/>
          <pc:sldMk cId="1032303959" sldId="416"/>
        </pc:sldMkLst>
        <pc:spChg chg="mod">
          <ac:chgData name="Victor ALORENT" userId="91fbe30c-5521-4af2-8ea9-4808877bd1c7" providerId="ADAL" clId="{4FB6B09D-EF39-4FC3-A02D-9B5A71DC9049}" dt="2026-01-12T13:42:13.276" v="783" actId="20577"/>
          <ac:spMkLst>
            <pc:docMk/>
            <pc:sldMk cId="1032303959" sldId="416"/>
            <ac:spMk id="2" creationId="{2AE0C543-CC22-40FA-AFD5-9C31CC12164B}"/>
          </ac:spMkLst>
        </pc:spChg>
        <pc:spChg chg="add mod">
          <ac:chgData name="Victor ALORENT" userId="91fbe30c-5521-4af2-8ea9-4808877bd1c7" providerId="ADAL" clId="{4FB6B09D-EF39-4FC3-A02D-9B5A71DC9049}" dt="2026-01-22T08:46:53.310" v="1171" actId="20577"/>
          <ac:spMkLst>
            <pc:docMk/>
            <pc:sldMk cId="1032303959" sldId="416"/>
            <ac:spMk id="8" creationId="{8C087D7C-D095-A12F-6B69-EFF876E56A59}"/>
          </ac:spMkLst>
        </pc:spChg>
        <pc:picChg chg="add mod modCrop">
          <ac:chgData name="Victor ALORENT" userId="91fbe30c-5521-4af2-8ea9-4808877bd1c7" providerId="ADAL" clId="{4FB6B09D-EF39-4FC3-A02D-9B5A71DC9049}" dt="2026-01-12T13:43:03.229" v="819" actId="14861"/>
          <ac:picMkLst>
            <pc:docMk/>
            <pc:sldMk cId="1032303959" sldId="416"/>
            <ac:picMk id="7" creationId="{08A8A06F-0E46-572F-B70C-FF01CF1BEC90}"/>
          </ac:picMkLst>
        </pc:picChg>
      </pc:sldChg>
      <pc:sldChg chg="addSp delSp modSp add mod">
        <pc:chgData name="Victor ALORENT" userId="91fbe30c-5521-4af2-8ea9-4808877bd1c7" providerId="ADAL" clId="{4FB6B09D-EF39-4FC3-A02D-9B5A71DC9049}" dt="2026-01-22T08:44:23.858" v="1137" actId="20577"/>
        <pc:sldMkLst>
          <pc:docMk/>
          <pc:sldMk cId="2379636069" sldId="417"/>
        </pc:sldMkLst>
        <pc:spChg chg="mod">
          <ac:chgData name="Victor ALORENT" userId="91fbe30c-5521-4af2-8ea9-4808877bd1c7" providerId="ADAL" clId="{4FB6B09D-EF39-4FC3-A02D-9B5A71DC9049}" dt="2026-01-22T08:44:23.858" v="1137" actId="20577"/>
          <ac:spMkLst>
            <pc:docMk/>
            <pc:sldMk cId="2379636069" sldId="417"/>
            <ac:spMk id="2" creationId="{525A991C-5D74-9A9D-62B5-1F84FC3082EC}"/>
          </ac:spMkLst>
        </pc:spChg>
        <pc:spChg chg="del">
          <ac:chgData name="Victor ALORENT" userId="91fbe30c-5521-4af2-8ea9-4808877bd1c7" providerId="ADAL" clId="{4FB6B09D-EF39-4FC3-A02D-9B5A71DC9049}" dt="2026-01-21T16:05:49.972" v="839" actId="478"/>
          <ac:spMkLst>
            <pc:docMk/>
            <pc:sldMk cId="2379636069" sldId="417"/>
            <ac:spMk id="5" creationId="{ADDE2B2D-798B-0316-A2E7-F4BF1D91277F}"/>
          </ac:spMkLst>
        </pc:spChg>
        <pc:spChg chg="del">
          <ac:chgData name="Victor ALORENT" userId="91fbe30c-5521-4af2-8ea9-4808877bd1c7" providerId="ADAL" clId="{4FB6B09D-EF39-4FC3-A02D-9B5A71DC9049}" dt="2026-01-21T16:05:49.972" v="839" actId="478"/>
          <ac:spMkLst>
            <pc:docMk/>
            <pc:sldMk cId="2379636069" sldId="417"/>
            <ac:spMk id="7" creationId="{29136298-B089-B24A-3024-977A96C65C4E}"/>
          </ac:spMkLst>
        </pc:spChg>
        <pc:spChg chg="add mod">
          <ac:chgData name="Victor ALORENT" userId="91fbe30c-5521-4af2-8ea9-4808877bd1c7" providerId="ADAL" clId="{4FB6B09D-EF39-4FC3-A02D-9B5A71DC9049}" dt="2026-01-22T08:41:15.323" v="1120" actId="20577"/>
          <ac:spMkLst>
            <pc:docMk/>
            <pc:sldMk cId="2379636069" sldId="417"/>
            <ac:spMk id="7" creationId="{82DCF59D-E533-BD88-E57D-E30BBE91B01E}"/>
          </ac:spMkLst>
        </pc:spChg>
        <pc:spChg chg="del">
          <ac:chgData name="Victor ALORENT" userId="91fbe30c-5521-4af2-8ea9-4808877bd1c7" providerId="ADAL" clId="{4FB6B09D-EF39-4FC3-A02D-9B5A71DC9049}" dt="2026-01-21T16:05:49.972" v="839" actId="478"/>
          <ac:spMkLst>
            <pc:docMk/>
            <pc:sldMk cId="2379636069" sldId="417"/>
            <ac:spMk id="8" creationId="{4EA72655-7081-F9BA-30BC-A723A5A4725A}"/>
          </ac:spMkLst>
        </pc:spChg>
        <pc:spChg chg="add mod">
          <ac:chgData name="Victor ALORENT" userId="91fbe30c-5521-4af2-8ea9-4808877bd1c7" providerId="ADAL" clId="{4FB6B09D-EF39-4FC3-A02D-9B5A71DC9049}" dt="2026-01-21T16:07:00.372" v="848" actId="14100"/>
          <ac:spMkLst>
            <pc:docMk/>
            <pc:sldMk cId="2379636069" sldId="417"/>
            <ac:spMk id="9" creationId="{8434CC03-9C97-2CF0-9D48-E95C8E2218CD}"/>
          </ac:spMkLst>
        </pc:spChg>
        <pc:spChg chg="add mod">
          <ac:chgData name="Victor ALORENT" userId="91fbe30c-5521-4af2-8ea9-4808877bd1c7" providerId="ADAL" clId="{4FB6B09D-EF39-4FC3-A02D-9B5A71DC9049}" dt="2026-01-21T16:15:30.862" v="857" actId="1076"/>
          <ac:spMkLst>
            <pc:docMk/>
            <pc:sldMk cId="2379636069" sldId="417"/>
            <ac:spMk id="12" creationId="{70DB3988-8166-3E36-372A-8986CBCE23C9}"/>
          </ac:spMkLst>
        </pc:spChg>
        <pc:spChg chg="add mod">
          <ac:chgData name="Victor ALORENT" userId="91fbe30c-5521-4af2-8ea9-4808877bd1c7" providerId="ADAL" clId="{4FB6B09D-EF39-4FC3-A02D-9B5A71DC9049}" dt="2026-01-21T16:16:49.402" v="975" actId="1035"/>
          <ac:spMkLst>
            <pc:docMk/>
            <pc:sldMk cId="2379636069" sldId="417"/>
            <ac:spMk id="13" creationId="{0F29639B-F683-A350-4EDF-C50569EBE132}"/>
          </ac:spMkLst>
        </pc:spChg>
        <pc:spChg chg="add mod">
          <ac:chgData name="Victor ALORENT" userId="91fbe30c-5521-4af2-8ea9-4808877bd1c7" providerId="ADAL" clId="{4FB6B09D-EF39-4FC3-A02D-9B5A71DC9049}" dt="2026-01-22T08:40:27.308" v="1068" actId="1076"/>
          <ac:spMkLst>
            <pc:docMk/>
            <pc:sldMk cId="2379636069" sldId="417"/>
            <ac:spMk id="16" creationId="{46643452-747C-67AA-E83E-CE4BE8FB7978}"/>
          </ac:spMkLst>
        </pc:spChg>
        <pc:spChg chg="del">
          <ac:chgData name="Victor ALORENT" userId="91fbe30c-5521-4af2-8ea9-4808877bd1c7" providerId="ADAL" clId="{4FB6B09D-EF39-4FC3-A02D-9B5A71DC9049}" dt="2026-01-21T16:05:49.972" v="839" actId="478"/>
          <ac:spMkLst>
            <pc:docMk/>
            <pc:sldMk cId="2379636069" sldId="417"/>
            <ac:spMk id="24" creationId="{5DB55837-A138-E0BE-7552-D4FEC3B1C5F1}"/>
          </ac:spMkLst>
        </pc:spChg>
        <pc:spChg chg="del">
          <ac:chgData name="Victor ALORENT" userId="91fbe30c-5521-4af2-8ea9-4808877bd1c7" providerId="ADAL" clId="{4FB6B09D-EF39-4FC3-A02D-9B5A71DC9049}" dt="2026-01-21T16:05:49.972" v="839" actId="478"/>
          <ac:spMkLst>
            <pc:docMk/>
            <pc:sldMk cId="2379636069" sldId="417"/>
            <ac:spMk id="25" creationId="{9082BC7A-F985-49D9-53D8-20A3C09DEC86}"/>
          </ac:spMkLst>
        </pc:spChg>
        <pc:spChg chg="del">
          <ac:chgData name="Victor ALORENT" userId="91fbe30c-5521-4af2-8ea9-4808877bd1c7" providerId="ADAL" clId="{4FB6B09D-EF39-4FC3-A02D-9B5A71DC9049}" dt="2026-01-21T16:05:49.972" v="839" actId="478"/>
          <ac:spMkLst>
            <pc:docMk/>
            <pc:sldMk cId="2379636069" sldId="417"/>
            <ac:spMk id="31" creationId="{5B7B63A5-61DE-1107-67E5-DE7255507ED0}"/>
          </ac:spMkLst>
        </pc:spChg>
        <pc:spChg chg="del">
          <ac:chgData name="Victor ALORENT" userId="91fbe30c-5521-4af2-8ea9-4808877bd1c7" providerId="ADAL" clId="{4FB6B09D-EF39-4FC3-A02D-9B5A71DC9049}" dt="2026-01-21T16:05:49.972" v="839" actId="478"/>
          <ac:spMkLst>
            <pc:docMk/>
            <pc:sldMk cId="2379636069" sldId="417"/>
            <ac:spMk id="33" creationId="{45570A40-9450-74E7-1FB1-512D24FC47B2}"/>
          </ac:spMkLst>
        </pc:spChg>
        <pc:spChg chg="del">
          <ac:chgData name="Victor ALORENT" userId="91fbe30c-5521-4af2-8ea9-4808877bd1c7" providerId="ADAL" clId="{4FB6B09D-EF39-4FC3-A02D-9B5A71DC9049}" dt="2026-01-21T16:05:49.972" v="839" actId="478"/>
          <ac:spMkLst>
            <pc:docMk/>
            <pc:sldMk cId="2379636069" sldId="417"/>
            <ac:spMk id="34" creationId="{CBF73F1A-3EDE-268A-AF9E-2C50D4BB6D4C}"/>
          </ac:spMkLst>
        </pc:spChg>
        <pc:spChg chg="del">
          <ac:chgData name="Victor ALORENT" userId="91fbe30c-5521-4af2-8ea9-4808877bd1c7" providerId="ADAL" clId="{4FB6B09D-EF39-4FC3-A02D-9B5A71DC9049}" dt="2026-01-21T16:05:49.972" v="839" actId="478"/>
          <ac:spMkLst>
            <pc:docMk/>
            <pc:sldMk cId="2379636069" sldId="417"/>
            <ac:spMk id="39" creationId="{7CABE715-55DA-89ED-2BBD-9004A89ECE84}"/>
          </ac:spMkLst>
        </pc:spChg>
        <pc:spChg chg="del">
          <ac:chgData name="Victor ALORENT" userId="91fbe30c-5521-4af2-8ea9-4808877bd1c7" providerId="ADAL" clId="{4FB6B09D-EF39-4FC3-A02D-9B5A71DC9049}" dt="2026-01-21T16:05:49.972" v="839" actId="478"/>
          <ac:spMkLst>
            <pc:docMk/>
            <pc:sldMk cId="2379636069" sldId="417"/>
            <ac:spMk id="41" creationId="{ECBAF74C-EBFE-2FB7-F46D-E231E01C2084}"/>
          </ac:spMkLst>
        </pc:spChg>
        <pc:picChg chg="add mod">
          <ac:chgData name="Victor ALORENT" userId="91fbe30c-5521-4af2-8ea9-4808877bd1c7" providerId="ADAL" clId="{4FB6B09D-EF39-4FC3-A02D-9B5A71DC9049}" dt="2026-01-22T08:40:43.196" v="1074" actId="1076"/>
          <ac:picMkLst>
            <pc:docMk/>
            <pc:sldMk cId="2379636069" sldId="417"/>
            <ac:picMk id="5" creationId="{22A9895C-E779-2D36-E90A-E0AAF8C2A0B0}"/>
          </ac:picMkLst>
        </pc:picChg>
        <pc:picChg chg="add mod">
          <ac:chgData name="Victor ALORENT" userId="91fbe30c-5521-4af2-8ea9-4808877bd1c7" providerId="ADAL" clId="{4FB6B09D-EF39-4FC3-A02D-9B5A71DC9049}" dt="2026-01-22T08:44:07.362" v="1127" actId="1035"/>
          <ac:picMkLst>
            <pc:docMk/>
            <pc:sldMk cId="2379636069" sldId="417"/>
            <ac:picMk id="8" creationId="{D5B5BD78-7484-F98F-4539-65467BE64733}"/>
          </ac:picMkLst>
        </pc:picChg>
        <pc:picChg chg="add mod">
          <ac:chgData name="Victor ALORENT" userId="91fbe30c-5521-4af2-8ea9-4808877bd1c7" providerId="ADAL" clId="{4FB6B09D-EF39-4FC3-A02D-9B5A71DC9049}" dt="2026-01-22T08:44:13.852" v="1129" actId="1076"/>
          <ac:picMkLst>
            <pc:docMk/>
            <pc:sldMk cId="2379636069" sldId="417"/>
            <ac:picMk id="10" creationId="{32642281-546B-2D61-94F9-3DE16ED5DF8E}"/>
          </ac:picMkLst>
        </pc:picChg>
        <pc:picChg chg="add mod modCrop">
          <ac:chgData name="Victor ALORENT" userId="91fbe30c-5521-4af2-8ea9-4808877bd1c7" providerId="ADAL" clId="{4FB6B09D-EF39-4FC3-A02D-9B5A71DC9049}" dt="2026-01-21T16:15:27.614" v="856" actId="1076"/>
          <ac:picMkLst>
            <pc:docMk/>
            <pc:sldMk cId="2379636069" sldId="417"/>
            <ac:picMk id="11" creationId="{81E233E5-BBD6-35B8-7345-9B983BD3613A}"/>
          </ac:picMkLst>
        </pc:picChg>
        <pc:picChg chg="add mod">
          <ac:chgData name="Victor ALORENT" userId="91fbe30c-5521-4af2-8ea9-4808877bd1c7" providerId="ADAL" clId="{4FB6B09D-EF39-4FC3-A02D-9B5A71DC9049}" dt="2026-01-22T08:40:23.771" v="1067" actId="1076"/>
          <ac:picMkLst>
            <pc:docMk/>
            <pc:sldMk cId="2379636069" sldId="417"/>
            <ac:picMk id="15" creationId="{7B313AC7-1A9F-BB90-5BA3-08A01372BC7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0E43B37A-AFAA-4599-9A37-FEB6A5264A90}" type="datetimeFigureOut">
              <a:rPr lang="en-GB" smtClean="0"/>
              <a:t>22/01/2026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66838" y="1200150"/>
            <a:ext cx="458152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055C75E2-EFCA-4AB3-8CB7-0EB09B85717F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523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sz="1200" dirty="0"/>
              <a:t>Position haut de </a:t>
            </a:r>
            <a:r>
              <a:rPr lang="en-GB" sz="1200" dirty="0" err="1"/>
              <a:t>gamme</a:t>
            </a:r>
            <a:r>
              <a:rPr lang="en-GB" sz="1200" dirty="0"/>
              <a:t>, </a:t>
            </a:r>
            <a:r>
              <a:rPr lang="en-GB" sz="1200" dirty="0" err="1"/>
              <a:t>typologie</a:t>
            </a:r>
            <a:r>
              <a:rPr lang="en-GB" sz="1200" dirty="0"/>
              <a:t> de client : CSP +, </a:t>
            </a:r>
            <a:r>
              <a:rPr lang="en-GB" sz="1200" dirty="0" err="1"/>
              <a:t>dirigeants</a:t>
            </a:r>
            <a:r>
              <a:rPr lang="en-GB" sz="120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5C75E2-EFCA-4AB3-8CB7-0EB09B85717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0176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image" Target="../media/image2.sv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1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3" Type="http://schemas.openxmlformats.org/officeDocument/2006/relationships/tags" Target="../tags/tag14.xml"/><Relationship Id="rId7" Type="http://schemas.openxmlformats.org/officeDocument/2006/relationships/tags" Target="../tags/tag18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16.xml"/><Relationship Id="rId10" Type="http://schemas.openxmlformats.org/officeDocument/2006/relationships/tags" Target="../tags/tag21.xml"/><Relationship Id="rId4" Type="http://schemas.openxmlformats.org/officeDocument/2006/relationships/tags" Target="../tags/tag15.xml"/><Relationship Id="rId9" Type="http://schemas.openxmlformats.org/officeDocument/2006/relationships/tags" Target="../tags/tag20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26.xml"/><Relationship Id="rId10" Type="http://schemas.openxmlformats.org/officeDocument/2006/relationships/tags" Target="../tags/tag31.xml"/><Relationship Id="rId4" Type="http://schemas.openxmlformats.org/officeDocument/2006/relationships/tags" Target="../tags/tag25.xml"/><Relationship Id="rId9" Type="http://schemas.openxmlformats.org/officeDocument/2006/relationships/tags" Target="../tags/tag30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3.xml"/><Relationship Id="rId1" Type="http://schemas.openxmlformats.org/officeDocument/2006/relationships/tags" Target="../tags/tag3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uverture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Transparence">
            <a:extLst>
              <a:ext uri="{FF2B5EF4-FFF2-40B4-BE49-F238E27FC236}">
                <a16:creationId xmlns:a16="http://schemas.microsoft.com/office/drawing/2014/main" id="{3338D3EF-8C47-CF59-6AC5-75F60888248D}"/>
              </a:ext>
            </a:extLst>
          </p:cNvPr>
          <p:cNvSpPr/>
          <p:nvPr userDrawn="1"/>
        </p:nvSpPr>
        <p:spPr>
          <a:xfrm>
            <a:off x="0" y="0"/>
            <a:ext cx="10691813" cy="7560000"/>
          </a:xfrm>
          <a:prstGeom prst="rect">
            <a:avLst/>
          </a:prstGeom>
          <a:solidFill>
            <a:srgbClr val="7F7F7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Rectangle Haut">
            <a:extLst>
              <a:ext uri="{FF2B5EF4-FFF2-40B4-BE49-F238E27FC236}">
                <a16:creationId xmlns:a16="http://schemas.microsoft.com/office/drawing/2014/main" id="{8368CFD2-08ED-038A-1085-C37BBE150092}"/>
              </a:ext>
            </a:extLst>
          </p:cNvPr>
          <p:cNvSpPr/>
          <p:nvPr userDrawn="1"/>
        </p:nvSpPr>
        <p:spPr>
          <a:xfrm>
            <a:off x="0" y="0"/>
            <a:ext cx="10691813" cy="16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Bas">
            <a:extLst>
              <a:ext uri="{FF2B5EF4-FFF2-40B4-BE49-F238E27FC236}">
                <a16:creationId xmlns:a16="http://schemas.microsoft.com/office/drawing/2014/main" id="{4684911A-B67E-0894-ED25-3FDDEB5A7327}"/>
              </a:ext>
            </a:extLst>
          </p:cNvPr>
          <p:cNvSpPr/>
          <p:nvPr userDrawn="1"/>
        </p:nvSpPr>
        <p:spPr>
          <a:xfrm>
            <a:off x="0" y="5867675"/>
            <a:ext cx="10691813" cy="16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59813" y="2082853"/>
            <a:ext cx="9972188" cy="1858910"/>
          </a:xfrm>
          <a:prstGeom prst="rect">
            <a:avLst/>
          </a:prstGeom>
          <a:ln>
            <a:noFill/>
          </a:ln>
        </p:spPr>
        <p:txBody>
          <a:bodyPr bIns="0" anchor="ctr"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r-FR"/>
              <a:t>Titre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05238" y="4300538"/>
            <a:ext cx="3081338" cy="360000"/>
          </a:xfr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fr-FR"/>
              <a:t>Date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</a:t>
            </a:r>
            <a:br>
              <a:rPr lang="fr-FR"/>
            </a:br>
            <a:r>
              <a:rPr lang="fr-FR"/>
              <a:t>Haenggi &amp; Associés | 05/11/2025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B548A-F0D9-4297-8600-25CBA11F252C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89EA7AFF-4675-24B1-15C5-FA6D57B392E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05236" y="387046"/>
            <a:ext cx="3081340" cy="942474"/>
          </a:xfrm>
          <a:prstGeom prst="rect">
            <a:avLst/>
          </a:prstGeom>
        </p:spPr>
      </p:pic>
      <p:sp>
        <p:nvSpPr>
          <p:cNvPr id="7" name="UpSlide Options" descr="{&#10;  &quot;NoBreadcrumb&quot;: true,&#10;  &quot;NoBreadcrumbNorReminder&quot;: true,&#10;  &quot;ExcludedFromPagination&quot;: false,&#10;  &quot;MinimumUpSlideVersion&quot;: null&#10;}" hidden="1">
            <a:extLst>
              <a:ext uri="{FF2B5EF4-FFF2-40B4-BE49-F238E27FC236}">
                <a16:creationId xmlns:a16="http://schemas.microsoft.com/office/drawing/2014/main" id="{D61547A6-D622-00F6-E661-E00219033E9F}"/>
              </a:ext>
            </a:extLst>
          </p:cNvPr>
          <p:cNvSpPr/>
          <p:nvPr userDrawn="1"/>
        </p:nvSpPr>
        <p:spPr>
          <a:xfrm>
            <a:off x="10691813" y="7559675"/>
            <a:ext cx="0" cy="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5B8EC6-D056-7FE1-42A5-27128137DFD8}"/>
              </a:ext>
            </a:extLst>
          </p:cNvPr>
          <p:cNvSpPr/>
          <p:nvPr userDrawn="1"/>
        </p:nvSpPr>
        <p:spPr>
          <a:xfrm>
            <a:off x="-2496456" y="0"/>
            <a:ext cx="2322286" cy="187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fr-FR" sz="1400" dirty="0">
                <a:solidFill>
                  <a:sysClr val="windowText" lastClr="000000"/>
                </a:solidFill>
              </a:rPr>
              <a:t>Pour personnaliser l’image </a:t>
            </a:r>
            <a:br>
              <a:rPr lang="fr-FR" sz="1400" dirty="0">
                <a:solidFill>
                  <a:sysClr val="windowText" lastClr="000000"/>
                </a:solidFill>
              </a:rPr>
            </a:br>
            <a:r>
              <a:rPr lang="fr-FR" sz="1400" dirty="0">
                <a:solidFill>
                  <a:sysClr val="windowText" lastClr="000000"/>
                </a:solidFill>
              </a:rPr>
              <a:t>d’arrière-plan</a:t>
            </a:r>
          </a:p>
          <a:p>
            <a:pPr marL="342900" indent="-342900" algn="l">
              <a:buAutoNum type="arabicPeriod"/>
            </a:pPr>
            <a:r>
              <a:rPr lang="fr-FR" sz="1400" dirty="0">
                <a:solidFill>
                  <a:sysClr val="windowText" lastClr="000000"/>
                </a:solidFill>
              </a:rPr>
              <a:t>Chercher une image parmi celles de la bibliothèque UpSlide</a:t>
            </a:r>
          </a:p>
          <a:p>
            <a:pPr marL="342900" indent="-342900" algn="l">
              <a:buAutoNum type="arabicPeriod"/>
            </a:pPr>
            <a:r>
              <a:rPr lang="fr-FR" sz="1400" dirty="0">
                <a:solidFill>
                  <a:sysClr val="windowText" lastClr="000000"/>
                </a:solidFill>
              </a:rPr>
              <a:t>Cliquer droit sur l’image et choisir </a:t>
            </a:r>
            <a:r>
              <a:rPr lang="fr-FR" sz="1400" b="1" i="1" dirty="0">
                <a:solidFill>
                  <a:sysClr val="windowText" lastClr="000000"/>
                </a:solidFill>
              </a:rPr>
              <a:t>Insérer et redimensionner</a:t>
            </a:r>
            <a:endParaRPr lang="en-GB" sz="14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08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40000" advClick="0" advTm="15000"/>
    </mc:Choice>
    <mc:Fallback xmlns="">
      <p:transition spd="slow" advClick="0" advTm="1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0 Box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Titre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AB48D83-2999-90B1-BD36-A7E33FAC973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Présentation </a:t>
            </a:r>
            <a:br>
              <a:rPr lang="fr-FR"/>
            </a:br>
            <a:r>
              <a:rPr lang="fr-FR"/>
              <a:t>Haenggi &amp; Associés | 05/11/2025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A1B3F54-35EC-F347-FDFE-94B2CF8896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0B548A-F0D9-4297-8600-25CBA11F252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7544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40000" advClick="0" advTm="15000"/>
    </mc:Choice>
    <mc:Fallback xmlns="">
      <p:transition spd="slow" advClick="0" advTm="1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9461134-8631-8329-1D07-800ADB01520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Présentation </a:t>
            </a:r>
            <a:br>
              <a:rPr lang="fr-FR"/>
            </a:br>
            <a:r>
              <a:rPr lang="fr-FR"/>
              <a:t>Haenggi &amp; Associés | 05/11/2025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5FE2789-B84F-D3D1-0153-600597F0A1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0B548A-F0D9-4297-8600-25CBA11F252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237A6F36-57B1-3386-2D6F-EE48FF2930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2" name="UpSlide Options" descr="{&#10;  &quot;NoBreadcrumb&quot;: true,&#10;  &quot;NoBreadcrumbNorReminder&quot;: true,&#10;  &quot;ExcludedFromPagination&quot;: false,&#10;  &quot;MinimumUpSlideVersion&quot;: null&#10;}" hidden="1">
            <a:extLst>
              <a:ext uri="{FF2B5EF4-FFF2-40B4-BE49-F238E27FC236}">
                <a16:creationId xmlns:a16="http://schemas.microsoft.com/office/drawing/2014/main" id="{9F570DE2-40BC-E040-55B7-5BC8F04AB5D7}"/>
              </a:ext>
            </a:extLst>
          </p:cNvPr>
          <p:cNvSpPr/>
          <p:nvPr userDrawn="1"/>
        </p:nvSpPr>
        <p:spPr>
          <a:xfrm>
            <a:off x="10691813" y="7559675"/>
            <a:ext cx="0" cy="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57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40000" advClick="0" advTm="15000"/>
    </mc:Choice>
    <mc:Fallback xmlns="">
      <p:transition spd="slow" advClick="0" advTm="15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calaire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D584585-3035-8518-4DC1-428699F304BF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0691813" cy="7559675"/>
          </a:xfrm>
          <a:prstGeom prst="rect">
            <a:avLst/>
          </a:prstGeom>
          <a:solidFill>
            <a:srgbClr val="A6A6A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E60314-A189-26F9-D3F8-0ADF609540C1}"/>
              </a:ext>
            </a:extLst>
          </p:cNvPr>
          <p:cNvSpPr/>
          <p:nvPr userDrawn="1"/>
        </p:nvSpPr>
        <p:spPr>
          <a:xfrm>
            <a:off x="3443288" y="0"/>
            <a:ext cx="7248525" cy="7559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9461134-8631-8329-1D07-800ADB01520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Présentation </a:t>
            </a:r>
            <a:br>
              <a:rPr lang="fr-FR"/>
            </a:br>
            <a:r>
              <a:rPr lang="fr-FR"/>
              <a:t>Haenggi &amp; Associés | 05/11/2025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5FE2789-B84F-D3D1-0153-600597F0A1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0B548A-F0D9-4297-8600-25CBA11F252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237A6F36-57B1-3386-2D6F-EE48FF2930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8ADBDF8-D116-768F-CFB9-6B6BD41C8B4B}"/>
              </a:ext>
            </a:extLst>
          </p:cNvPr>
          <p:cNvSpPr>
            <a:spLocks/>
          </p:cNvSpPr>
          <p:nvPr userDrawn="1"/>
        </p:nvSpPr>
        <p:spPr>
          <a:xfrm>
            <a:off x="0" y="3941762"/>
            <a:ext cx="8998773" cy="1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UpSlide Options" descr="{&#10;  &quot;NoBreadcrumb&quot;: true,&#10;  &quot;NoBreadcrumbNorReminder&quot;: true,&#10;  &quot;ExcludedFromPagination&quot;: false,&#10;  &quot;MinimumUpSlideVersion&quot;: null&#10;}" hidden="1">
            <a:extLst>
              <a:ext uri="{FF2B5EF4-FFF2-40B4-BE49-F238E27FC236}">
                <a16:creationId xmlns:a16="http://schemas.microsoft.com/office/drawing/2014/main" id="{025CE08B-2A82-0FD8-67E2-809978723A4A}"/>
              </a:ext>
            </a:extLst>
          </p:cNvPr>
          <p:cNvSpPr/>
          <p:nvPr userDrawn="1"/>
        </p:nvSpPr>
        <p:spPr>
          <a:xfrm>
            <a:off x="10691813" y="7559675"/>
            <a:ext cx="0" cy="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1ADD512-AAE7-6E5B-69A4-5149356225A0}"/>
              </a:ext>
            </a:extLst>
          </p:cNvPr>
          <p:cNvSpPr/>
          <p:nvPr userDrawn="1"/>
        </p:nvSpPr>
        <p:spPr>
          <a:xfrm>
            <a:off x="-2496456" y="0"/>
            <a:ext cx="2322286" cy="187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fr-FR" sz="1400" dirty="0">
                <a:solidFill>
                  <a:sysClr val="windowText" lastClr="000000"/>
                </a:solidFill>
              </a:rPr>
              <a:t>Pour personnaliser l’image </a:t>
            </a:r>
            <a:br>
              <a:rPr lang="fr-FR" sz="1400" dirty="0">
                <a:solidFill>
                  <a:sysClr val="windowText" lastClr="000000"/>
                </a:solidFill>
              </a:rPr>
            </a:br>
            <a:r>
              <a:rPr lang="fr-FR" sz="1400" dirty="0">
                <a:solidFill>
                  <a:sysClr val="windowText" lastClr="000000"/>
                </a:solidFill>
              </a:rPr>
              <a:t>d’arrière-plan</a:t>
            </a:r>
          </a:p>
          <a:p>
            <a:pPr marL="342900" indent="-342900" algn="l">
              <a:buAutoNum type="arabicPeriod"/>
            </a:pPr>
            <a:r>
              <a:rPr lang="fr-FR" sz="1400" dirty="0">
                <a:solidFill>
                  <a:sysClr val="windowText" lastClr="000000"/>
                </a:solidFill>
              </a:rPr>
              <a:t>Chercher une image parmi celles de la bibliothèque UpSlide</a:t>
            </a:r>
          </a:p>
          <a:p>
            <a:pPr marL="342900" indent="-342900" algn="l">
              <a:buAutoNum type="arabicPeriod"/>
            </a:pPr>
            <a:r>
              <a:rPr lang="fr-FR" sz="1400" dirty="0">
                <a:solidFill>
                  <a:sysClr val="windowText" lastClr="000000"/>
                </a:solidFill>
              </a:rPr>
              <a:t>Cliquer droit sur l’image et choisir </a:t>
            </a:r>
            <a:r>
              <a:rPr lang="fr-FR" sz="1400" b="1" i="1" dirty="0">
                <a:solidFill>
                  <a:sysClr val="windowText" lastClr="000000"/>
                </a:solidFill>
              </a:rPr>
              <a:t>Insérer et redimensionner</a:t>
            </a:r>
            <a:endParaRPr lang="en-GB" sz="14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38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40000" advClick="0" advTm="15000"/>
    </mc:Choice>
    <mc:Fallback xmlns="">
      <p:transition spd="slow" advClick="0" advTm="15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ogotype">
            <a:extLst>
              <a:ext uri="{FF2B5EF4-FFF2-40B4-BE49-F238E27FC236}">
                <a16:creationId xmlns:a16="http://schemas.microsoft.com/office/drawing/2014/main" id="{3707934B-08CE-A813-B433-F7819FA8323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30731" r="32311" b="47910"/>
          <a:stretch/>
        </p:blipFill>
        <p:spPr>
          <a:xfrm>
            <a:off x="360000" y="7164000"/>
            <a:ext cx="710771" cy="324000"/>
          </a:xfrm>
          <a:prstGeom prst="rect">
            <a:avLst/>
          </a:prstGeom>
        </p:spPr>
      </p:pic>
      <p:sp>
        <p:nvSpPr>
          <p:cNvPr id="12" name="Plot Area">
            <a:extLst>
              <a:ext uri="{FF2B5EF4-FFF2-40B4-BE49-F238E27FC236}">
                <a16:creationId xmlns:a16="http://schemas.microsoft.com/office/drawing/2014/main" id="{C18C3AB4-6007-2CA9-C3A2-CAC0E501CB8D}"/>
              </a:ext>
            </a:extLst>
          </p:cNvPr>
          <p:cNvSpPr>
            <a:spLocks/>
          </p:cNvSpPr>
          <p:nvPr userDrawn="1">
            <p:custDataLst>
              <p:tags r:id="rId1"/>
            </p:custDataLst>
          </p:nvPr>
        </p:nvSpPr>
        <p:spPr>
          <a:xfrm>
            <a:off x="360000" y="1692000"/>
            <a:ext cx="9972000" cy="5040000"/>
          </a:xfrm>
          <a:prstGeom prst="rect">
            <a:avLst/>
          </a:prstGeom>
          <a:noFill/>
          <a:ln w="254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fr-FR" sz="955" cap="none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Workspace (DO NOT DELETE): this shape delimits the vertical space where UpSlide will draw the Agenda.</a:t>
            </a:r>
            <a:endParaRPr lang="fr-FR" sz="955" cap="non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lide Page Box">
            <a:extLst>
              <a:ext uri="{FF2B5EF4-FFF2-40B4-BE49-F238E27FC236}">
                <a16:creationId xmlns:a16="http://schemas.microsoft.com/office/drawing/2014/main" id="{2189CC54-EBF3-5377-F346-DE70FE082A2E}"/>
              </a:ext>
            </a:extLst>
          </p:cNvPr>
          <p:cNvSpPr txBox="1">
            <a:spLocks/>
          </p:cNvSpPr>
          <p:nvPr userDrawn="1">
            <p:custDataLst>
              <p:tags r:id="rId2"/>
            </p:custDataLst>
          </p:nvPr>
        </p:nvSpPr>
        <p:spPr>
          <a:xfrm>
            <a:off x="10260000" y="2671539"/>
            <a:ext cx="72000" cy="2160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t" anchorCtr="0">
            <a:noAutofit/>
          </a:bodyPr>
          <a:lstStyle/>
          <a:p>
            <a:pPr algn="r"/>
            <a:r>
              <a:rPr lang="fr-FR" sz="1200" b="0" i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1</a:t>
            </a:r>
            <a:endParaRPr lang="fr-FR" sz="1200" b="0" i="0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Slide Title Box">
            <a:hlinkClick r:id="" action="ppaction://noaction"/>
            <a:extLst>
              <a:ext uri="{FF2B5EF4-FFF2-40B4-BE49-F238E27FC236}">
                <a16:creationId xmlns:a16="http://schemas.microsoft.com/office/drawing/2014/main" id="{D061AE0E-BE47-DB70-14B5-BCCB2253964E}"/>
              </a:ext>
            </a:extLst>
          </p:cNvPr>
          <p:cNvSpPr txBox="1">
            <a:spLocks/>
          </p:cNvSpPr>
          <p:nvPr userDrawn="1">
            <p:custDataLst>
              <p:tags r:id="rId3"/>
            </p:custDataLst>
          </p:nvPr>
        </p:nvSpPr>
        <p:spPr>
          <a:xfrm>
            <a:off x="756000" y="2671539"/>
            <a:ext cx="9575450" cy="216000"/>
          </a:xfrm>
          <a:prstGeom prst="rect">
            <a:avLst/>
          </a:prstGeom>
          <a:noFill/>
        </p:spPr>
        <p:txBody>
          <a:bodyPr vert="horz" wrap="square" lIns="0" tIns="0" rIns="432000" bIns="0" rtlCol="0" anchor="t">
            <a:noAutofit/>
          </a:bodyPr>
          <a:lstStyle/>
          <a:p>
            <a:r>
              <a:rPr lang="fr-FR" sz="1200" b="0" i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Slide Title (DO NOT DELETE)</a:t>
            </a:r>
            <a:endParaRPr lang="fr-FR" sz="1200" b="0" i="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5" name="Subsection Title Box">
            <a:hlinkClick r:id="" action="ppaction://noaction"/>
            <a:extLst>
              <a:ext uri="{FF2B5EF4-FFF2-40B4-BE49-F238E27FC236}">
                <a16:creationId xmlns:a16="http://schemas.microsoft.com/office/drawing/2014/main" id="{3D643F49-C67D-2791-12C2-59D3DEB08FEE}"/>
              </a:ext>
            </a:extLst>
          </p:cNvPr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756000" y="2354073"/>
            <a:ext cx="9575450" cy="216000"/>
          </a:xfrm>
          <a:prstGeom prst="rect">
            <a:avLst/>
          </a:prstGeom>
          <a:noFill/>
        </p:spPr>
        <p:txBody>
          <a:bodyPr vert="horz" wrap="square" lIns="0" tIns="0" rIns="432000" bIns="0" rtlCol="0" anchor="t" anchorCtr="0">
            <a:noAutofit/>
          </a:bodyPr>
          <a:lstStyle/>
          <a:p>
            <a:r>
              <a:rPr lang="fr-FR" sz="1200" b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Subsection Title (DO NOT DELETE)</a:t>
            </a:r>
            <a:endParaRPr lang="fr-FR" sz="1200" b="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Subsection Page Box">
            <a:hlinkClick r:id="" action="ppaction://noaction"/>
            <a:extLst>
              <a:ext uri="{FF2B5EF4-FFF2-40B4-BE49-F238E27FC236}">
                <a16:creationId xmlns:a16="http://schemas.microsoft.com/office/drawing/2014/main" id="{9A1C3469-058D-3A70-0895-8EF80D7375B3}"/>
              </a:ext>
            </a:extLst>
          </p:cNvPr>
          <p:cNvSpPr txBox="1">
            <a:spLocks/>
          </p:cNvSpPr>
          <p:nvPr userDrawn="1">
            <p:custDataLst>
              <p:tags r:id="rId5"/>
            </p:custDataLst>
          </p:nvPr>
        </p:nvSpPr>
        <p:spPr>
          <a:xfrm>
            <a:off x="10260000" y="2354073"/>
            <a:ext cx="72000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b="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7" name="Subsection Index Box">
            <a:hlinkClick r:id="" action="ppaction://noaction"/>
            <a:extLst>
              <a:ext uri="{FF2B5EF4-FFF2-40B4-BE49-F238E27FC236}">
                <a16:creationId xmlns:a16="http://schemas.microsoft.com/office/drawing/2014/main" id="{34E76F7E-E474-E563-52E2-BC1993A3804C}"/>
              </a:ext>
            </a:extLst>
          </p:cNvPr>
          <p:cNvSpPr txBox="1">
            <a:spLocks/>
          </p:cNvSpPr>
          <p:nvPr userDrawn="1">
            <p:custDataLst>
              <p:tags r:id="rId6"/>
            </p:custDataLst>
          </p:nvPr>
        </p:nvSpPr>
        <p:spPr bwMode="auto">
          <a:xfrm>
            <a:off x="108000" y="2354073"/>
            <a:ext cx="756000" cy="2160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25200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60000"/>
              <a:buFont typeface="Garamond" pitchFamily="18" charset="0"/>
            </a:pPr>
            <a:r>
              <a:rPr lang="fr-FR" sz="1200" b="0" i="0" kern="1200" cap="none" baseline="0" dirty="0">
                <a:solidFill>
                  <a:schemeClr val="tx2"/>
                </a:solidFill>
                <a:effectLst/>
                <a:latin typeface="+mn-lt"/>
                <a:ea typeface="+mj-ea"/>
                <a:cs typeface="Arial" panose="020B0604020202020204" pitchFamily="34" charset="0"/>
              </a:rPr>
              <a:t>10.1.</a:t>
            </a:r>
          </a:p>
        </p:txBody>
      </p:sp>
      <p:sp>
        <p:nvSpPr>
          <p:cNvPr id="18" name="Section Page Box">
            <a:extLst>
              <a:ext uri="{FF2B5EF4-FFF2-40B4-BE49-F238E27FC236}">
                <a16:creationId xmlns:a16="http://schemas.microsoft.com/office/drawing/2014/main" id="{88E4C9AD-A271-5242-6BCA-FB5CFD8F6AA9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10260000" y="1692000"/>
            <a:ext cx="72000" cy="4320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r"/>
            <a:r>
              <a:rPr lang="fr-FR" sz="1800" b="0" cap="none" baseline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 2</a:t>
            </a:r>
            <a:endParaRPr lang="fr-FR" sz="1800" b="0" cap="none" baseline="0" dirty="0">
              <a:solidFill>
                <a:schemeClr val="tx2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9" name="Section Title Box">
            <a:extLst>
              <a:ext uri="{FF2B5EF4-FFF2-40B4-BE49-F238E27FC236}">
                <a16:creationId xmlns:a16="http://schemas.microsoft.com/office/drawing/2014/main" id="{F0CDBF4D-739D-04C7-7722-4075172D42AE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756000" y="1692000"/>
            <a:ext cx="9575450" cy="4320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432000" bIns="0" rtlCol="0" anchor="t" anchorCtr="0">
            <a:noAutofit/>
          </a:bodyPr>
          <a:lstStyle/>
          <a:p>
            <a:r>
              <a:rPr lang="fr-FR" sz="1800" b="0" cap="none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Section Title (DO NOT DELETE)</a:t>
            </a:r>
            <a:endParaRPr lang="fr-FR" sz="1800" b="0" cap="none" baseline="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0" name="Section Index Box">
            <a:extLst>
              <a:ext uri="{FF2B5EF4-FFF2-40B4-BE49-F238E27FC236}">
                <a16:creationId xmlns:a16="http://schemas.microsoft.com/office/drawing/2014/main" id="{FD596C87-9FCC-5C16-3E81-99C19995D378}"/>
              </a:ext>
            </a:extLst>
          </p:cNvPr>
          <p:cNvSpPr txBox="1">
            <a:spLocks/>
          </p:cNvSpPr>
          <p:nvPr userDrawn="1">
            <p:custDataLst>
              <p:tags r:id="rId9"/>
            </p:custDataLst>
          </p:nvPr>
        </p:nvSpPr>
        <p:spPr>
          <a:xfrm>
            <a:off x="108000" y="1692000"/>
            <a:ext cx="756000" cy="432000"/>
          </a:xfrm>
          <a:prstGeom prst="rect">
            <a:avLst/>
          </a:prstGeom>
          <a:noFill/>
          <a:ln>
            <a:noFill/>
          </a:ln>
        </p:spPr>
        <p:txBody>
          <a:bodyPr wrap="none" lIns="252000" tIns="0" rIns="0" bIns="0" rtlCol="0" anchor="t" anchorCtr="0">
            <a:noAutofit/>
          </a:bodyPr>
          <a:lstStyle/>
          <a:p>
            <a:pPr algn="l"/>
            <a:r>
              <a:rPr lang="fr-FR" sz="1800" b="0" cap="none" baseline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10.</a:t>
            </a:r>
            <a:endParaRPr lang="fr-FR" sz="1800" b="0" cap="none" baseline="0" dirty="0">
              <a:solidFill>
                <a:schemeClr val="tx2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CFE5E8-0050-0668-0112-C3D3312A4F16}"/>
              </a:ext>
            </a:extLst>
          </p:cNvPr>
          <p:cNvSpPr/>
          <p:nvPr userDrawn="1">
            <p:custDataLst>
              <p:tags r:id="rId10"/>
            </p:custDataLst>
          </p:nvPr>
        </p:nvSpPr>
        <p:spPr>
          <a:xfrm>
            <a:off x="0" y="0"/>
            <a:ext cx="10691813" cy="7559675"/>
          </a:xfrm>
          <a:prstGeom prst="rect">
            <a:avLst/>
          </a:prstGeom>
          <a:solidFill>
            <a:srgbClr val="BDBDBD"/>
          </a:solidFill>
          <a:ln>
            <a:solidFill>
              <a:srgbClr val="BDBDB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251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40000" advClick="0" advTm="15000"/>
    </mc:Choice>
    <mc:Fallback xmlns="">
      <p:transition spd="slow" advClick="0" advTm="15000"/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AC9220E-D39C-BD6E-13B7-5CF967C6389E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0691813" cy="7559675"/>
          </a:xfrm>
          <a:prstGeom prst="rect">
            <a:avLst/>
          </a:prstGeom>
          <a:solidFill>
            <a:srgbClr val="A6A6A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EA90C2D-585A-4C42-F795-88718D4432F7}"/>
              </a:ext>
            </a:extLst>
          </p:cNvPr>
          <p:cNvSpPr>
            <a:spLocks/>
          </p:cNvSpPr>
          <p:nvPr userDrawn="1"/>
        </p:nvSpPr>
        <p:spPr>
          <a:xfrm>
            <a:off x="0" y="3941762"/>
            <a:ext cx="8998773" cy="18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Plot Area">
            <a:extLst>
              <a:ext uri="{FF2B5EF4-FFF2-40B4-BE49-F238E27FC236}">
                <a16:creationId xmlns:a16="http://schemas.microsoft.com/office/drawing/2014/main" id="{0D04F8BD-7FC3-14B5-B333-1DB3F3D371AF}"/>
              </a:ext>
            </a:extLst>
          </p:cNvPr>
          <p:cNvSpPr>
            <a:spLocks/>
          </p:cNvSpPr>
          <p:nvPr userDrawn="1">
            <p:custDataLst>
              <p:tags r:id="rId1"/>
            </p:custDataLst>
          </p:nvPr>
        </p:nvSpPr>
        <p:spPr>
          <a:xfrm>
            <a:off x="358776" y="1079501"/>
            <a:ext cx="9972672" cy="5759451"/>
          </a:xfrm>
          <a:prstGeom prst="rect">
            <a:avLst/>
          </a:prstGeom>
          <a:noFill/>
          <a:ln w="254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fr-FR" sz="955" cap="none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Workspace (DO NOT DELETE): this shape delimits the vertical space where UpSlide will draw the Agenda.</a:t>
            </a:r>
            <a:endParaRPr lang="fr-FR" sz="955" cap="non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Page Box">
            <a:extLst>
              <a:ext uri="{FF2B5EF4-FFF2-40B4-BE49-F238E27FC236}">
                <a16:creationId xmlns:a16="http://schemas.microsoft.com/office/drawing/2014/main" id="{6A47BA8F-A27D-8736-5E71-28AC9133766E}"/>
              </a:ext>
            </a:extLst>
          </p:cNvPr>
          <p:cNvSpPr txBox="1">
            <a:spLocks/>
          </p:cNvSpPr>
          <p:nvPr userDrawn="1">
            <p:custDataLst>
              <p:tags r:id="rId2"/>
            </p:custDataLst>
          </p:nvPr>
        </p:nvSpPr>
        <p:spPr>
          <a:xfrm>
            <a:off x="10331448" y="5403372"/>
            <a:ext cx="0" cy="2160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t" anchorCtr="0">
            <a:noAutofit/>
          </a:bodyPr>
          <a:lstStyle/>
          <a:p>
            <a:pPr algn="r">
              <a:lnSpc>
                <a:spcPct val="90000"/>
              </a:lnSpc>
            </a:pPr>
            <a:r>
              <a:rPr lang="fr-FR" sz="1600" b="0" i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</a:t>
            </a:r>
            <a:endParaRPr lang="fr-FR" sz="1600" b="0" i="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Slide Title Box">
            <a:hlinkClick r:id="" action="ppaction://noaction"/>
            <a:extLst>
              <a:ext uri="{FF2B5EF4-FFF2-40B4-BE49-F238E27FC236}">
                <a16:creationId xmlns:a16="http://schemas.microsoft.com/office/drawing/2014/main" id="{6008CFDC-65C8-A614-1073-7EFFBCF7FE94}"/>
              </a:ext>
            </a:extLst>
          </p:cNvPr>
          <p:cNvSpPr txBox="1">
            <a:spLocks/>
          </p:cNvSpPr>
          <p:nvPr userDrawn="1">
            <p:custDataLst>
              <p:tags r:id="rId3"/>
            </p:custDataLst>
          </p:nvPr>
        </p:nvSpPr>
        <p:spPr>
          <a:xfrm>
            <a:off x="3809999" y="5403374"/>
            <a:ext cx="6521451" cy="216000"/>
          </a:xfrm>
          <a:prstGeom prst="rect">
            <a:avLst/>
          </a:prstGeom>
          <a:noFill/>
        </p:spPr>
        <p:txBody>
          <a:bodyPr vert="horz" wrap="square" lIns="0" tIns="0" rIns="360000" bIns="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fr-FR" sz="1600" b="0" i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Slide Title (DO NOT DELETE)</a:t>
            </a:r>
          </a:p>
        </p:txBody>
      </p:sp>
      <p:sp>
        <p:nvSpPr>
          <p:cNvPr id="6" name="Subsection Title Box">
            <a:hlinkClick r:id="" action="ppaction://noaction"/>
            <a:extLst>
              <a:ext uri="{FF2B5EF4-FFF2-40B4-BE49-F238E27FC236}">
                <a16:creationId xmlns:a16="http://schemas.microsoft.com/office/drawing/2014/main" id="{C84875CF-57C6-E48B-4205-0E172EC3EFB7}"/>
              </a:ext>
            </a:extLst>
          </p:cNvPr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3809999" y="4852154"/>
            <a:ext cx="6521451" cy="238100"/>
          </a:xfrm>
          <a:prstGeom prst="rect">
            <a:avLst/>
          </a:prstGeom>
          <a:noFill/>
        </p:spPr>
        <p:txBody>
          <a:bodyPr vert="horz" wrap="square" lIns="0" tIns="0" rIns="360000" bIns="0" rtlCol="0" anchor="t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fr-FR" sz="1600" b="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Subsection</a:t>
            </a:r>
            <a:r>
              <a:rPr lang="fr-FR" sz="16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Title (DO NOT DELETE)</a:t>
            </a:r>
          </a:p>
        </p:txBody>
      </p:sp>
      <p:sp>
        <p:nvSpPr>
          <p:cNvPr id="7" name="Subsection Page Box">
            <a:hlinkClick r:id="" action="ppaction://noaction"/>
            <a:extLst>
              <a:ext uri="{FF2B5EF4-FFF2-40B4-BE49-F238E27FC236}">
                <a16:creationId xmlns:a16="http://schemas.microsoft.com/office/drawing/2014/main" id="{951B985E-8637-12E9-0E10-A80420353472}"/>
              </a:ext>
            </a:extLst>
          </p:cNvPr>
          <p:cNvSpPr txBox="1">
            <a:spLocks/>
          </p:cNvSpPr>
          <p:nvPr userDrawn="1">
            <p:custDataLst>
              <p:tags r:id="rId5"/>
            </p:custDataLst>
          </p:nvPr>
        </p:nvSpPr>
        <p:spPr>
          <a:xfrm>
            <a:off x="10331448" y="4852154"/>
            <a:ext cx="0" cy="23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tIns="0" rIns="0" bIns="0" rtlCol="0" anchor="t" anchorCtr="0">
            <a:noAutofit/>
          </a:bodyPr>
          <a:lstStyle/>
          <a:p>
            <a:pPr algn="r">
              <a:lnSpc>
                <a:spcPct val="90000"/>
              </a:lnSpc>
            </a:pPr>
            <a:r>
              <a:rPr lang="fr-FR" sz="16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8" name="Subsection Index Box">
            <a:hlinkClick r:id="" action="ppaction://noaction"/>
            <a:extLst>
              <a:ext uri="{FF2B5EF4-FFF2-40B4-BE49-F238E27FC236}">
                <a16:creationId xmlns:a16="http://schemas.microsoft.com/office/drawing/2014/main" id="{17AC411F-AA83-7A4C-21B2-777A777EF4F0}"/>
              </a:ext>
            </a:extLst>
          </p:cNvPr>
          <p:cNvSpPr txBox="1">
            <a:spLocks/>
          </p:cNvSpPr>
          <p:nvPr userDrawn="1">
            <p:custDataLst>
              <p:tags r:id="rId6"/>
            </p:custDataLst>
          </p:nvPr>
        </p:nvSpPr>
        <p:spPr bwMode="auto">
          <a:xfrm>
            <a:off x="358775" y="4852154"/>
            <a:ext cx="3082924" cy="2381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0" tIns="0" rIns="36000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r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60000"/>
              <a:buFont typeface="Garamond" pitchFamily="18" charset="0"/>
            </a:pPr>
            <a:r>
              <a:rPr lang="fr-FR" sz="1400" b="0" i="0" kern="1200" cap="none" baseline="0" dirty="0">
                <a:solidFill>
                  <a:schemeClr val="bg1"/>
                </a:solidFill>
                <a:effectLst/>
                <a:latin typeface="+mn-lt"/>
                <a:ea typeface="+mj-ea"/>
                <a:cs typeface="Arial" panose="020B0604020202020204" pitchFamily="34" charset="0"/>
              </a:rPr>
              <a:t>1.1</a:t>
            </a:r>
          </a:p>
        </p:txBody>
      </p:sp>
      <p:sp>
        <p:nvSpPr>
          <p:cNvPr id="9" name="Section Page Box">
            <a:extLst>
              <a:ext uri="{FF2B5EF4-FFF2-40B4-BE49-F238E27FC236}">
                <a16:creationId xmlns:a16="http://schemas.microsoft.com/office/drawing/2014/main" id="{D23449BE-4EB3-BFB5-9559-953313284917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10331448" y="1079500"/>
            <a:ext cx="0" cy="3311525"/>
          </a:xfrm>
          <a:prstGeom prst="rect">
            <a:avLst/>
          </a:prstGeom>
          <a:noFill/>
        </p:spPr>
        <p:txBody>
          <a:bodyPr wrap="none" lIns="0" tIns="0" rIns="0" bIns="900000" rtlCol="0" anchor="t" anchorCtr="0">
            <a:noAutofit/>
          </a:bodyPr>
          <a:lstStyle/>
          <a:p>
            <a:pPr algn="r"/>
            <a:r>
              <a:rPr lang="fr-FR" sz="100" b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2</a:t>
            </a:r>
            <a:endParaRPr lang="fr-FR" sz="100" b="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Section Title Box">
            <a:extLst>
              <a:ext uri="{FF2B5EF4-FFF2-40B4-BE49-F238E27FC236}">
                <a16:creationId xmlns:a16="http://schemas.microsoft.com/office/drawing/2014/main" id="{725EEB56-78BB-E19C-08F8-BDC39EC8CC26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3809999" y="1079500"/>
            <a:ext cx="6521451" cy="331152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1152000" rtlCol="0" anchor="b" anchorCtr="0">
            <a:noAutofit/>
          </a:bodyPr>
          <a:lstStyle/>
          <a:p>
            <a:r>
              <a:rPr lang="fr-FR" sz="4000" b="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Section Title (DO NOT DELETE)</a:t>
            </a:r>
          </a:p>
        </p:txBody>
      </p:sp>
      <p:sp>
        <p:nvSpPr>
          <p:cNvPr id="11" name="Section Index Box">
            <a:extLst>
              <a:ext uri="{FF2B5EF4-FFF2-40B4-BE49-F238E27FC236}">
                <a16:creationId xmlns:a16="http://schemas.microsoft.com/office/drawing/2014/main" id="{A4553471-227D-B115-CD3A-CFC8F07CCAC6}"/>
              </a:ext>
            </a:extLst>
          </p:cNvPr>
          <p:cNvSpPr txBox="1">
            <a:spLocks/>
          </p:cNvSpPr>
          <p:nvPr userDrawn="1">
            <p:custDataLst>
              <p:tags r:id="rId9"/>
            </p:custDataLst>
          </p:nvPr>
        </p:nvSpPr>
        <p:spPr>
          <a:xfrm>
            <a:off x="358775" y="1079500"/>
            <a:ext cx="3082924" cy="331152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360000" bIns="864000" rtlCol="0" anchor="b" anchorCtr="0">
            <a:noAutofit/>
          </a:bodyPr>
          <a:lstStyle/>
          <a:p>
            <a:pPr algn="r"/>
            <a:r>
              <a:rPr lang="fr-FR" sz="13800" b="0" cap="none" baseline="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01.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C7E84FC-6238-2AF3-EC02-1A3002ADBD90}"/>
              </a:ext>
            </a:extLst>
          </p:cNvPr>
          <p:cNvSpPr/>
          <p:nvPr userDrawn="1">
            <p:custDataLst>
              <p:tags r:id="rId10"/>
            </p:custDataLst>
          </p:nvPr>
        </p:nvSpPr>
        <p:spPr>
          <a:xfrm>
            <a:off x="0" y="0"/>
            <a:ext cx="10691813" cy="7559675"/>
          </a:xfrm>
          <a:prstGeom prst="rect">
            <a:avLst/>
          </a:prstGeom>
          <a:solidFill>
            <a:srgbClr val="BDBDBD"/>
          </a:solidFill>
          <a:ln>
            <a:solidFill>
              <a:srgbClr val="BDBDB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902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40000" advClick="0" advTm="15000"/>
    </mc:Choice>
    <mc:Fallback xmlns="">
      <p:transition spd="slow" advClick="0" advTm="15000"/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C02038C-1B12-F45A-9E25-557106132619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0691813" cy="7559675"/>
          </a:xfrm>
          <a:prstGeom prst="rect">
            <a:avLst/>
          </a:prstGeom>
          <a:solidFill>
            <a:srgbClr val="A6A6A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70A3557-71FD-BFC4-3223-327497637750}"/>
              </a:ext>
            </a:extLst>
          </p:cNvPr>
          <p:cNvSpPr>
            <a:spLocks/>
          </p:cNvSpPr>
          <p:nvPr userDrawn="1"/>
        </p:nvSpPr>
        <p:spPr>
          <a:xfrm>
            <a:off x="0" y="3941762"/>
            <a:ext cx="8998773" cy="18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Plot Area">
            <a:extLst>
              <a:ext uri="{FF2B5EF4-FFF2-40B4-BE49-F238E27FC236}">
                <a16:creationId xmlns:a16="http://schemas.microsoft.com/office/drawing/2014/main" id="{6D9DD6A6-76DE-D81F-AE24-F51FBB9504CB}"/>
              </a:ext>
            </a:extLst>
          </p:cNvPr>
          <p:cNvSpPr>
            <a:spLocks/>
          </p:cNvSpPr>
          <p:nvPr userDrawn="1">
            <p:custDataLst>
              <p:tags r:id="rId1"/>
            </p:custDataLst>
          </p:nvPr>
        </p:nvSpPr>
        <p:spPr>
          <a:xfrm>
            <a:off x="358775" y="1079501"/>
            <a:ext cx="9972675" cy="5759451"/>
          </a:xfrm>
          <a:prstGeom prst="rect">
            <a:avLst/>
          </a:prstGeom>
          <a:noFill/>
          <a:ln w="254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fr-FR" sz="955" cap="non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Workspace (DO NOT DELETE): </a:t>
            </a:r>
            <a:r>
              <a:rPr lang="fr-FR" sz="955" cap="non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fr-FR" sz="955" cap="non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955" cap="non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shape</a:t>
            </a:r>
            <a:r>
              <a:rPr lang="fr-FR" sz="955" cap="non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955" cap="non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delimits</a:t>
            </a:r>
            <a:r>
              <a:rPr lang="fr-FR" sz="955" cap="non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vertical </a:t>
            </a:r>
            <a:r>
              <a:rPr lang="fr-FR" sz="955" cap="non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</a:t>
            </a:r>
            <a:r>
              <a:rPr lang="fr-FR" sz="955" cap="non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955" cap="non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fr-FR" sz="955" cap="non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UpSlide </a:t>
            </a:r>
            <a:r>
              <a:rPr lang="fr-FR" sz="955" cap="non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fr-FR" sz="955" cap="non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955" cap="non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draw</a:t>
            </a:r>
            <a:r>
              <a:rPr lang="fr-FR" sz="955" cap="non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Agenda.</a:t>
            </a:r>
          </a:p>
        </p:txBody>
      </p:sp>
      <p:sp>
        <p:nvSpPr>
          <p:cNvPr id="5" name="Slide Page Box">
            <a:extLst>
              <a:ext uri="{FF2B5EF4-FFF2-40B4-BE49-F238E27FC236}">
                <a16:creationId xmlns:a16="http://schemas.microsoft.com/office/drawing/2014/main" id="{AA1AE2FF-BCAD-0767-524F-CD18EE40E7D9}"/>
              </a:ext>
            </a:extLst>
          </p:cNvPr>
          <p:cNvSpPr txBox="1">
            <a:spLocks/>
          </p:cNvSpPr>
          <p:nvPr userDrawn="1">
            <p:custDataLst>
              <p:tags r:id="rId2"/>
            </p:custDataLst>
          </p:nvPr>
        </p:nvSpPr>
        <p:spPr>
          <a:xfrm>
            <a:off x="10331450" y="5403372"/>
            <a:ext cx="0" cy="2160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t" anchorCtr="0">
            <a:noAutofit/>
          </a:bodyPr>
          <a:lstStyle/>
          <a:p>
            <a:pPr algn="r">
              <a:lnSpc>
                <a:spcPct val="90000"/>
              </a:lnSpc>
            </a:pPr>
            <a:r>
              <a:rPr lang="fr-FR" sz="1600" b="0" i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</a:t>
            </a:r>
            <a:endParaRPr lang="fr-FR" sz="1600" b="0" i="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Slide Title Box">
            <a:hlinkClick r:id="" action="ppaction://noaction"/>
            <a:extLst>
              <a:ext uri="{FF2B5EF4-FFF2-40B4-BE49-F238E27FC236}">
                <a16:creationId xmlns:a16="http://schemas.microsoft.com/office/drawing/2014/main" id="{E5060669-031D-0CD2-6DA8-9FC0DBFBEE85}"/>
              </a:ext>
            </a:extLst>
          </p:cNvPr>
          <p:cNvSpPr txBox="1">
            <a:spLocks/>
          </p:cNvSpPr>
          <p:nvPr userDrawn="1">
            <p:custDataLst>
              <p:tags r:id="rId3"/>
            </p:custDataLst>
          </p:nvPr>
        </p:nvSpPr>
        <p:spPr>
          <a:xfrm>
            <a:off x="3809999" y="5403374"/>
            <a:ext cx="6521451" cy="216000"/>
          </a:xfrm>
          <a:prstGeom prst="rect">
            <a:avLst/>
          </a:prstGeom>
          <a:noFill/>
        </p:spPr>
        <p:txBody>
          <a:bodyPr vert="horz" wrap="square" lIns="0" tIns="0" rIns="360000" bIns="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fr-FR" sz="1600" b="0" i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Slide Title (DO NOT DELETE)</a:t>
            </a:r>
          </a:p>
        </p:txBody>
      </p:sp>
      <p:sp>
        <p:nvSpPr>
          <p:cNvPr id="9" name="Subsection Page Box">
            <a:hlinkClick r:id="" action="ppaction://noaction"/>
            <a:extLst>
              <a:ext uri="{FF2B5EF4-FFF2-40B4-BE49-F238E27FC236}">
                <a16:creationId xmlns:a16="http://schemas.microsoft.com/office/drawing/2014/main" id="{62BA3C29-1819-446C-5CF0-FB1FA53B6860}"/>
              </a:ext>
            </a:extLst>
          </p:cNvPr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10331450" y="1079500"/>
            <a:ext cx="0" cy="33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tIns="0" rIns="0" bIns="0" rtlCol="0" anchor="t" anchorCtr="0">
            <a:noAutofit/>
          </a:bodyPr>
          <a:lstStyle/>
          <a:p>
            <a:pPr algn="r">
              <a:lnSpc>
                <a:spcPct val="90000"/>
              </a:lnSpc>
            </a:pPr>
            <a:r>
              <a:rPr lang="fr-FR" sz="100" b="0" dirty="0">
                <a:noFill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8" name="Subsection Title Box">
            <a:hlinkClick r:id="" action="ppaction://noaction"/>
            <a:extLst>
              <a:ext uri="{FF2B5EF4-FFF2-40B4-BE49-F238E27FC236}">
                <a16:creationId xmlns:a16="http://schemas.microsoft.com/office/drawing/2014/main" id="{0EE58101-342B-4CB2-7C5F-57AB87CA85B6}"/>
              </a:ext>
            </a:extLst>
          </p:cNvPr>
          <p:cNvSpPr txBox="1">
            <a:spLocks/>
          </p:cNvSpPr>
          <p:nvPr userDrawn="1">
            <p:custDataLst>
              <p:tags r:id="rId5"/>
            </p:custDataLst>
          </p:nvPr>
        </p:nvSpPr>
        <p:spPr>
          <a:xfrm>
            <a:off x="3809999" y="1079500"/>
            <a:ext cx="6521451" cy="3312000"/>
          </a:xfrm>
          <a:prstGeom prst="rect">
            <a:avLst/>
          </a:prstGeom>
          <a:noFill/>
        </p:spPr>
        <p:txBody>
          <a:bodyPr vert="horz" wrap="square" lIns="0" tIns="0" rIns="360000" bIns="1152000" rtlCol="0" anchor="b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fr-FR" sz="4000" b="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Subsection</a:t>
            </a:r>
            <a:r>
              <a:rPr lang="fr-FR" sz="4000" b="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Title (DO NOT DELETE)</a:t>
            </a:r>
          </a:p>
        </p:txBody>
      </p:sp>
      <p:sp>
        <p:nvSpPr>
          <p:cNvPr id="10" name="Subsection Index Box">
            <a:hlinkClick r:id="" action="ppaction://noaction"/>
            <a:extLst>
              <a:ext uri="{FF2B5EF4-FFF2-40B4-BE49-F238E27FC236}">
                <a16:creationId xmlns:a16="http://schemas.microsoft.com/office/drawing/2014/main" id="{EE4C3944-9B30-5B63-38E7-9E5EE59E1383}"/>
              </a:ext>
            </a:extLst>
          </p:cNvPr>
          <p:cNvSpPr txBox="1">
            <a:spLocks/>
          </p:cNvSpPr>
          <p:nvPr userDrawn="1">
            <p:custDataLst>
              <p:tags r:id="rId6"/>
            </p:custDataLst>
          </p:nvPr>
        </p:nvSpPr>
        <p:spPr bwMode="auto">
          <a:xfrm>
            <a:off x="358775" y="1079500"/>
            <a:ext cx="3082924" cy="3312000"/>
          </a:xfrm>
          <a:prstGeom prst="rect">
            <a:avLst/>
          </a:prstGeom>
          <a:noFill/>
          <a:effectLst/>
        </p:spPr>
        <p:txBody>
          <a:bodyPr vert="horz" wrap="none" lIns="0" tIns="0" rIns="360000" bIns="864000" numCol="1" rtlCol="0" anchor="b" anchorCtr="0" compatLnSpc="1">
            <a:prstTxWarp prst="textNoShape">
              <a:avLst/>
            </a:prstTxWarp>
            <a:noAutofit/>
          </a:bodyPr>
          <a:lstStyle/>
          <a:p>
            <a:pPr algn="r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60000"/>
              <a:buFont typeface="Garamond" pitchFamily="18" charset="0"/>
            </a:pPr>
            <a:r>
              <a:rPr lang="fr-FR" sz="13800" b="0" i="0" kern="1200" cap="none" baseline="0" dirty="0">
                <a:solidFill>
                  <a:schemeClr val="bg1"/>
                </a:solidFill>
                <a:effectLst/>
                <a:latin typeface="+mj-lt"/>
                <a:ea typeface="+mj-ea"/>
                <a:cs typeface="Arial" panose="020B0604020202020204" pitchFamily="34" charset="0"/>
              </a:rPr>
              <a:t>1.1.</a:t>
            </a:r>
            <a:endParaRPr lang="fr-FR" sz="13200" b="0" i="0" kern="1200" cap="none" baseline="0" dirty="0">
              <a:solidFill>
                <a:schemeClr val="bg1"/>
              </a:solidFill>
              <a:effectLst/>
              <a:latin typeface="+mj-lt"/>
              <a:ea typeface="+mj-ea"/>
              <a:cs typeface="Arial" panose="020B0604020202020204" pitchFamily="34" charset="0"/>
            </a:endParaRPr>
          </a:p>
        </p:txBody>
      </p:sp>
      <p:sp>
        <p:nvSpPr>
          <p:cNvPr id="11" name="Section Page Box">
            <a:extLst>
              <a:ext uri="{FF2B5EF4-FFF2-40B4-BE49-F238E27FC236}">
                <a16:creationId xmlns:a16="http://schemas.microsoft.com/office/drawing/2014/main" id="{197CCA07-F6BE-0A65-F08C-9B2F9DED7145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10331450" y="1079500"/>
            <a:ext cx="0" cy="0"/>
          </a:xfrm>
          <a:prstGeom prst="rect">
            <a:avLst/>
          </a:prstGeom>
          <a:noFill/>
        </p:spPr>
        <p:txBody>
          <a:bodyPr wrap="none" lIns="0" tIns="0" rIns="0" bIns="900000" rtlCol="0" anchor="t" anchorCtr="0">
            <a:noAutofit/>
          </a:bodyPr>
          <a:lstStyle/>
          <a:p>
            <a:pPr algn="r"/>
            <a:r>
              <a:rPr lang="fr-FR" sz="100" b="0">
                <a:noFill/>
                <a:latin typeface="+mj-lt"/>
                <a:cs typeface="Arial" panose="020B0604020202020204" pitchFamily="34" charset="0"/>
              </a:rPr>
              <a:t> 2</a:t>
            </a:r>
            <a:endParaRPr lang="fr-FR" sz="100" b="0" dirty="0">
              <a:noFill/>
              <a:latin typeface="+mj-lt"/>
              <a:cs typeface="Arial" panose="020B0604020202020204" pitchFamily="34" charset="0"/>
            </a:endParaRPr>
          </a:p>
        </p:txBody>
      </p:sp>
      <p:sp>
        <p:nvSpPr>
          <p:cNvPr id="12" name="Section Title Box">
            <a:extLst>
              <a:ext uri="{FF2B5EF4-FFF2-40B4-BE49-F238E27FC236}">
                <a16:creationId xmlns:a16="http://schemas.microsoft.com/office/drawing/2014/main" id="{1D453AED-CE39-3019-6A66-C490FE382D4A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3809999" y="1079500"/>
            <a:ext cx="6521451" cy="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1440000" rtlCol="0" anchor="b" anchorCtr="0">
            <a:noAutofit/>
          </a:bodyPr>
          <a:lstStyle/>
          <a:p>
            <a:r>
              <a:rPr lang="fr-FR" sz="100" b="0">
                <a:noFill/>
                <a:latin typeface="+mj-lt"/>
                <a:cs typeface="Arial" panose="020B0604020202020204" pitchFamily="34" charset="0"/>
              </a:rPr>
              <a:t>Section Title (DO NOT DELETE)</a:t>
            </a:r>
            <a:endParaRPr lang="fr-FR" sz="100" b="0" dirty="0">
              <a:noFill/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Section Index Box">
            <a:extLst>
              <a:ext uri="{FF2B5EF4-FFF2-40B4-BE49-F238E27FC236}">
                <a16:creationId xmlns:a16="http://schemas.microsoft.com/office/drawing/2014/main" id="{3D19144A-73FD-9ADB-0F43-F0A6AC93264F}"/>
              </a:ext>
            </a:extLst>
          </p:cNvPr>
          <p:cNvSpPr txBox="1">
            <a:spLocks/>
          </p:cNvSpPr>
          <p:nvPr userDrawn="1">
            <p:custDataLst>
              <p:tags r:id="rId9"/>
            </p:custDataLst>
          </p:nvPr>
        </p:nvSpPr>
        <p:spPr>
          <a:xfrm>
            <a:off x="358775" y="1079500"/>
            <a:ext cx="3082924" cy="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360000" bIns="1170000" rtlCol="0" anchor="b" anchorCtr="0">
            <a:noAutofit/>
          </a:bodyPr>
          <a:lstStyle/>
          <a:p>
            <a:pPr algn="r"/>
            <a:r>
              <a:rPr lang="fr-FR" sz="100" b="0" cap="none" baseline="0">
                <a:noFill/>
                <a:latin typeface="+mj-lt"/>
                <a:cs typeface="Arial" panose="020B0604020202020204" pitchFamily="34" charset="0"/>
              </a:rPr>
              <a:t>01.</a:t>
            </a:r>
            <a:endParaRPr lang="fr-FR" sz="100" b="0" cap="none" baseline="0" dirty="0">
              <a:noFill/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F9F3F3F-3D2F-0608-82F1-F68AB21009C3}"/>
              </a:ext>
            </a:extLst>
          </p:cNvPr>
          <p:cNvSpPr/>
          <p:nvPr userDrawn="1">
            <p:custDataLst>
              <p:tags r:id="rId10"/>
            </p:custDataLst>
          </p:nvPr>
        </p:nvSpPr>
        <p:spPr>
          <a:xfrm>
            <a:off x="0" y="0"/>
            <a:ext cx="10691813" cy="7559675"/>
          </a:xfrm>
          <a:prstGeom prst="rect">
            <a:avLst/>
          </a:prstGeom>
          <a:solidFill>
            <a:srgbClr val="BDBDBD"/>
          </a:solidFill>
          <a:ln>
            <a:solidFill>
              <a:srgbClr val="BDBDB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083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40000" advClick="0" advTm="15000"/>
    </mc:Choice>
    <mc:Fallback xmlns="">
      <p:transition spd="slow" advClick="0" advTm="15000"/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6C2FEE3-E533-E935-A961-CFD13A14F6B7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5526000" y="180000"/>
            <a:ext cx="48060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noAutofit/>
          </a:bodyPr>
          <a:lstStyle/>
          <a:p>
            <a:pPr algn="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900" dirty="0"/>
              <a:t>&lt;%SUBSECTIONNUM%&gt;&lt;%DOTIFSUBSECNUM%&gt;&lt;%SPACEIFSUBSECNUM%&gt;&lt;%SUBSECTIONNAME%&gt;</a:t>
            </a:r>
            <a:endParaRPr lang="en-GB" sz="9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D5112F-B587-9E3F-862B-5493B9D50894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0691813" cy="7559675"/>
          </a:xfrm>
          <a:prstGeom prst="rect">
            <a:avLst/>
          </a:prstGeom>
          <a:solidFill>
            <a:srgbClr val="BDBDBD"/>
          </a:solidFill>
          <a:ln>
            <a:solidFill>
              <a:srgbClr val="BDBDB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873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40000" advClick="0" advTm="15000"/>
    </mc:Choice>
    <mc:Fallback xmlns="">
      <p:transition spd="slow" advClick="0" advTm="15000"/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pSlide Breadcrum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rrent Section">
            <a:extLst>
              <a:ext uri="{FF2B5EF4-FFF2-40B4-BE49-F238E27FC236}">
                <a16:creationId xmlns:a16="http://schemas.microsoft.com/office/drawing/2014/main" id="{935F24BC-7797-404D-8846-B26E8C860E5F}"/>
              </a:ext>
            </a:extLst>
          </p:cNvPr>
          <p:cNvSpPr txBox="1">
            <a:spLocks/>
          </p:cNvSpPr>
          <p:nvPr userDrawn="1"/>
        </p:nvSpPr>
        <p:spPr>
          <a:xfrm>
            <a:off x="1613588" y="178182"/>
            <a:ext cx="4980063" cy="142135"/>
          </a:xfrm>
          <a:prstGeom prst="bracketPair">
            <a:avLst>
              <a:gd name="adj" fmla="val 0"/>
            </a:avLst>
          </a:prstGeom>
          <a:noFill/>
          <a:ln w="12700">
            <a:solidFill>
              <a:schemeClr val="tx1"/>
            </a:solidFill>
          </a:ln>
        </p:spPr>
        <p:txBody>
          <a:bodyPr wrap="none" lIns="72000" tIns="3600" rIns="72000" bIns="0" rtlCol="0" anchor="ctr">
            <a:spAutoFit/>
          </a:bodyPr>
          <a:lstStyle/>
          <a:p>
            <a:pPr algn="ctr"/>
            <a:r>
              <a:rPr lang="fr-FR" sz="900" b="1" noProof="0" dirty="0">
                <a:solidFill>
                  <a:schemeClr val="tx2"/>
                </a:solidFill>
              </a:rPr>
              <a:t>&lt;%SECTIONNUM%&gt;&lt;%DOTIFSECNUM%&gt;&lt;%SPACEIFSECNUM%&gt;&lt;%SECTIONNAME%&gt;</a:t>
            </a:r>
          </a:p>
        </p:txBody>
      </p:sp>
      <p:sp>
        <p:nvSpPr>
          <p:cNvPr id="3" name="Other Sections" descr="{ &quot;DisplayMode&quot; : &quot;SectionsOnly&quot; , &quot;TrimTitles&quot; : &quot;True&quot; }">
            <a:extLst>
              <a:ext uri="{FF2B5EF4-FFF2-40B4-BE49-F238E27FC236}">
                <a16:creationId xmlns:a16="http://schemas.microsoft.com/office/drawing/2014/main" id="{E08A3001-1B86-4BE4-8746-E78B2B6C1180}"/>
              </a:ext>
            </a:extLst>
          </p:cNvPr>
          <p:cNvSpPr txBox="1">
            <a:spLocks/>
          </p:cNvSpPr>
          <p:nvPr userDrawn="1"/>
        </p:nvSpPr>
        <p:spPr>
          <a:xfrm>
            <a:off x="358775" y="178182"/>
            <a:ext cx="1261096" cy="142135"/>
          </a:xfrm>
          <a:prstGeom prst="bracketPair">
            <a:avLst>
              <a:gd name="adj" fmla="val 0"/>
            </a:avLst>
          </a:prstGeom>
          <a:noFill/>
          <a:ln>
            <a:solidFill>
              <a:schemeClr val="tx1"/>
            </a:solidFill>
          </a:ln>
        </p:spPr>
        <p:txBody>
          <a:bodyPr wrap="none" lIns="72000" tIns="3600" rIns="72000" bIns="0" rtlCol="0" anchor="ctr">
            <a:spAutoFit/>
          </a:bodyPr>
          <a:lstStyle/>
          <a:p>
            <a:pPr algn="ctr"/>
            <a:r>
              <a:rPr lang="fr-FR" sz="900" noProof="0" dirty="0">
                <a:solidFill>
                  <a:schemeClr val="tx1"/>
                </a:solidFill>
              </a:rPr>
              <a:t>&lt;%SECTIONNUM%&gt;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3E88F5-04A9-1992-892A-D5EB57701286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0691813" cy="7559675"/>
          </a:xfrm>
          <a:prstGeom prst="rect">
            <a:avLst/>
          </a:prstGeom>
          <a:solidFill>
            <a:srgbClr val="BDBDBD"/>
          </a:solidFill>
          <a:ln>
            <a:solidFill>
              <a:srgbClr val="BDBDB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380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40000" advClick="0" advTm="15000"/>
    </mc:Choice>
    <mc:Fallback xmlns="">
      <p:transition spd="slow" advClick="0" advTm="15000"/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Box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wrap="square"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fr-FR" dirty="0"/>
              <a:t>Utiliser </a:t>
            </a:r>
            <a:r>
              <a:rPr lang="fr-FR" dirty="0" err="1"/>
              <a:t>Alt+Maj+Flèches</a:t>
            </a:r>
            <a:r>
              <a:rPr lang="fr-FR" dirty="0"/>
              <a:t> G/D pour naviguer entre les niveaux de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6E164C4-852A-B265-E29F-5C8E2B2C4A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Présentation </a:t>
            </a:r>
            <a:br>
              <a:rPr lang="fr-FR"/>
            </a:br>
            <a:r>
              <a:rPr lang="fr-FR"/>
              <a:t>Haenggi &amp; Associés | 05/11/2025</a:t>
            </a:r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39059BD3-826F-CDB4-9A60-D35976E66D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0B548A-F0D9-4297-8600-25CBA11F252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4470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40000" advClick="0" advTm="15000"/>
    </mc:Choice>
    <mc:Fallback xmlns="">
      <p:transition spd="slow" advClick="0" advTm="1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oxe &amp; 1 En-tê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60000" y="1692000"/>
            <a:ext cx="9972000" cy="288000"/>
          </a:xfrm>
        </p:spPr>
        <p:txBody>
          <a:bodyPr anchor="t"/>
          <a:lstStyle>
            <a:lvl1pPr marL="0" indent="0">
              <a:buNone/>
              <a:defRPr sz="1400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r-FR" dirty="0"/>
              <a:t>En-tête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58776" y="2052000"/>
            <a:ext cx="9972000" cy="4680000"/>
          </a:xfrm>
        </p:spPr>
        <p:txBody>
          <a:bodyPr/>
          <a:lstStyle/>
          <a:p>
            <a:pPr lvl="0"/>
            <a:r>
              <a:rPr lang="fr-FR" dirty="0"/>
              <a:t>Utiliser </a:t>
            </a:r>
            <a:r>
              <a:rPr lang="fr-FR" dirty="0" err="1"/>
              <a:t>Alt+Maj+Flèches</a:t>
            </a:r>
            <a:r>
              <a:rPr lang="fr-FR" dirty="0"/>
              <a:t> G/D pour naviguer entre les niveaux de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24EFC9FA-021D-CA17-5D5B-8529AE7438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Présentation </a:t>
            </a:r>
            <a:br>
              <a:rPr lang="fr-FR"/>
            </a:br>
            <a:r>
              <a:rPr lang="fr-FR"/>
              <a:t>Haenggi &amp; Associés | 05/11/2025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BF2F583-EA4F-EF1E-9AAC-3BF124BAB0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0B548A-F0D9-4297-8600-25CBA11F252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Titre 11">
            <a:extLst>
              <a:ext uri="{FF2B5EF4-FFF2-40B4-BE49-F238E27FC236}">
                <a16:creationId xmlns:a16="http://schemas.microsoft.com/office/drawing/2014/main" id="{F6E100C1-D0D1-CF50-5127-FC58EC675E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1332000"/>
            <a:ext cx="9972000" cy="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368467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40000" advClick="0" advTm="15000"/>
    </mc:Choice>
    <mc:Fallback xmlns="">
      <p:transition spd="slow" advClick="0" advTm="1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1332000"/>
            <a:ext cx="9972000" cy="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Titre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59999" y="1692000"/>
            <a:ext cx="4806000" cy="5040000"/>
          </a:xfrm>
        </p:spPr>
        <p:txBody>
          <a:bodyPr/>
          <a:lstStyle/>
          <a:p>
            <a:pPr lvl="0"/>
            <a:r>
              <a:rPr lang="fr-FR" dirty="0"/>
              <a:t>Utiliser </a:t>
            </a:r>
            <a:r>
              <a:rPr lang="fr-FR" dirty="0" err="1"/>
              <a:t>Alt+Maj+Flèches</a:t>
            </a:r>
            <a:r>
              <a:rPr lang="fr-FR" dirty="0"/>
              <a:t> G/D pour naviguer entre les niveaux de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26000" y="1692000"/>
            <a:ext cx="4806000" cy="5040000"/>
          </a:xfrm>
        </p:spPr>
        <p:txBody>
          <a:bodyPr/>
          <a:lstStyle/>
          <a:p>
            <a:pPr lvl="0"/>
            <a:r>
              <a:rPr lang="fr-FR" dirty="0"/>
              <a:t>Utiliser </a:t>
            </a:r>
            <a:r>
              <a:rPr lang="fr-FR" dirty="0" err="1"/>
              <a:t>Alt+Maj+Flèches</a:t>
            </a:r>
            <a:r>
              <a:rPr lang="fr-FR" dirty="0"/>
              <a:t> G/D pour naviguer entre les niveaux de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8B2E926-02AE-9258-66B3-E6482FFE48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Présentation </a:t>
            </a:r>
            <a:br>
              <a:rPr lang="fr-FR"/>
            </a:br>
            <a:r>
              <a:rPr lang="fr-FR"/>
              <a:t>Haenggi &amp; Associés | 05/11/2025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FFD6810-EDD8-8CBD-B2AF-7722933820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0B548A-F0D9-4297-8600-25CBA11F252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0706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40000" advClick="0" advTm="15000"/>
    </mc:Choice>
    <mc:Fallback xmlns="">
      <p:transition spd="slow" advClick="0" advTm="1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oxes &amp; 2 En-tê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60000" y="1692000"/>
            <a:ext cx="4806000" cy="288000"/>
          </a:xfrm>
        </p:spPr>
        <p:txBody>
          <a:bodyPr anchor="t"/>
          <a:lstStyle>
            <a:lvl1pPr marL="0" indent="0">
              <a:buNone/>
              <a:defRPr sz="1400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r-FR" dirty="0"/>
              <a:t>En-tête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58776" y="2052000"/>
            <a:ext cx="4806949" cy="4680000"/>
          </a:xfrm>
        </p:spPr>
        <p:txBody>
          <a:bodyPr/>
          <a:lstStyle/>
          <a:p>
            <a:pPr lvl="0"/>
            <a:r>
              <a:rPr lang="fr-FR" dirty="0"/>
              <a:t>Utiliser </a:t>
            </a:r>
            <a:r>
              <a:rPr lang="fr-FR" dirty="0" err="1"/>
              <a:t>Alt+Maj+Flèches</a:t>
            </a:r>
            <a:r>
              <a:rPr lang="fr-FR" dirty="0"/>
              <a:t> G/D pour naviguer entre les niveaux de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526000" y="1692000"/>
            <a:ext cx="4806000" cy="288000"/>
          </a:xfrm>
        </p:spPr>
        <p:txBody>
          <a:bodyPr anchor="t"/>
          <a:lstStyle>
            <a:lvl1pPr marL="0" indent="0">
              <a:buNone/>
              <a:defRPr sz="1400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r-FR" dirty="0"/>
              <a:t>En-tête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5526088" y="2052000"/>
            <a:ext cx="4805362" cy="4680000"/>
          </a:xfrm>
        </p:spPr>
        <p:txBody>
          <a:bodyPr/>
          <a:lstStyle/>
          <a:p>
            <a:pPr lvl="0"/>
            <a:r>
              <a:rPr lang="fr-FR" dirty="0"/>
              <a:t>Utiliser </a:t>
            </a:r>
            <a:r>
              <a:rPr lang="fr-FR" dirty="0" err="1"/>
              <a:t>Alt+Maj+Flèches</a:t>
            </a:r>
            <a:r>
              <a:rPr lang="fr-FR" dirty="0"/>
              <a:t> G/D pour naviguer entre les niveaux de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24EFC9FA-021D-CA17-5D5B-8529AE7438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Présentation </a:t>
            </a:r>
            <a:br>
              <a:rPr lang="fr-FR"/>
            </a:br>
            <a:r>
              <a:rPr lang="fr-FR"/>
              <a:t>Haenggi &amp; Associés | 05/11/2025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BF2F583-EA4F-EF1E-9AAC-3BF124BAB0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0B548A-F0D9-4297-8600-25CBA11F252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Titre 11">
            <a:extLst>
              <a:ext uri="{FF2B5EF4-FFF2-40B4-BE49-F238E27FC236}">
                <a16:creationId xmlns:a16="http://schemas.microsoft.com/office/drawing/2014/main" id="{F6E100C1-D0D1-CF50-5127-FC58EC675E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1332000"/>
            <a:ext cx="9972000" cy="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308173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40000" advClick="0" advTm="15000"/>
    </mc:Choice>
    <mc:Fallback xmlns="">
      <p:transition spd="slow" advClick="0" advTm="1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Boxe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1332000"/>
            <a:ext cx="9972000" cy="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Titre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59999" y="1692000"/>
            <a:ext cx="9972000" cy="2340000"/>
          </a:xfrm>
        </p:spPr>
        <p:txBody>
          <a:bodyPr/>
          <a:lstStyle/>
          <a:p>
            <a:pPr lvl="0"/>
            <a:r>
              <a:rPr lang="fr-FR" dirty="0"/>
              <a:t>Utiliser </a:t>
            </a:r>
            <a:r>
              <a:rPr lang="fr-FR" dirty="0" err="1"/>
              <a:t>Alt+Maj+Flèches</a:t>
            </a:r>
            <a:r>
              <a:rPr lang="fr-FR" dirty="0"/>
              <a:t> G/D pour naviguer entre les niveaux de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60000" y="4392000"/>
            <a:ext cx="9972000" cy="2340000"/>
          </a:xfrm>
        </p:spPr>
        <p:txBody>
          <a:bodyPr/>
          <a:lstStyle/>
          <a:p>
            <a:pPr lvl="0"/>
            <a:r>
              <a:rPr lang="fr-FR" dirty="0"/>
              <a:t>Utiliser </a:t>
            </a:r>
            <a:r>
              <a:rPr lang="fr-FR" dirty="0" err="1"/>
              <a:t>Alt+Maj+Flèches</a:t>
            </a:r>
            <a:r>
              <a:rPr lang="fr-FR" dirty="0"/>
              <a:t> G/D pour naviguer entre les niveaux de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8B2E926-02AE-9258-66B3-E6482FFE48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Présentation </a:t>
            </a:r>
            <a:br>
              <a:rPr lang="fr-FR"/>
            </a:br>
            <a:r>
              <a:rPr lang="fr-FR"/>
              <a:t>Haenggi &amp; Associés | 05/11/2025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FFD6810-EDD8-8CBD-B2AF-7722933820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0B548A-F0D9-4297-8600-25CBA11F252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362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40000" advClick="0" advTm="15000"/>
    </mc:Choice>
    <mc:Fallback xmlns="">
      <p:transition spd="slow" advClick="0" advTm="1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oxes &amp; 2 En-tête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60000" y="1692000"/>
            <a:ext cx="9972000" cy="288000"/>
          </a:xfrm>
        </p:spPr>
        <p:txBody>
          <a:bodyPr anchor="t"/>
          <a:lstStyle>
            <a:lvl1pPr marL="0" indent="0">
              <a:buNone/>
              <a:defRPr sz="1400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r-FR" dirty="0"/>
              <a:t>En-tête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58775" y="2052000"/>
            <a:ext cx="9972000" cy="1978663"/>
          </a:xfrm>
        </p:spPr>
        <p:txBody>
          <a:bodyPr/>
          <a:lstStyle/>
          <a:p>
            <a:pPr lvl="0"/>
            <a:r>
              <a:rPr lang="fr-FR" dirty="0"/>
              <a:t>Utiliser </a:t>
            </a:r>
            <a:r>
              <a:rPr lang="fr-FR" dirty="0" err="1"/>
              <a:t>Alt+Maj+Flèches</a:t>
            </a:r>
            <a:r>
              <a:rPr lang="fr-FR" dirty="0"/>
              <a:t> G/D pour naviguer entre les niveaux de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360000" y="4392000"/>
            <a:ext cx="9972000" cy="288000"/>
          </a:xfrm>
        </p:spPr>
        <p:txBody>
          <a:bodyPr anchor="t"/>
          <a:lstStyle>
            <a:lvl1pPr marL="0" indent="0">
              <a:buNone/>
              <a:defRPr sz="1400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r-FR" dirty="0"/>
              <a:t>En-tête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360000" y="4752000"/>
            <a:ext cx="9972000" cy="1978663"/>
          </a:xfrm>
        </p:spPr>
        <p:txBody>
          <a:bodyPr/>
          <a:lstStyle/>
          <a:p>
            <a:pPr lvl="0"/>
            <a:r>
              <a:rPr lang="fr-FR" dirty="0"/>
              <a:t>Utiliser </a:t>
            </a:r>
            <a:r>
              <a:rPr lang="fr-FR" dirty="0" err="1"/>
              <a:t>Alt+Maj+Flèches</a:t>
            </a:r>
            <a:r>
              <a:rPr lang="fr-FR" dirty="0"/>
              <a:t> G/D pour naviguer entre les niveaux de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24EFC9FA-021D-CA17-5D5B-8529AE7438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Présentation </a:t>
            </a:r>
            <a:br>
              <a:rPr lang="fr-FR"/>
            </a:br>
            <a:r>
              <a:rPr lang="fr-FR"/>
              <a:t>Haenggi &amp; Associés | 05/11/2025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BF2F583-EA4F-EF1E-9AAC-3BF124BAB0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0B548A-F0D9-4297-8600-25CBA11F252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Titre 11">
            <a:extLst>
              <a:ext uri="{FF2B5EF4-FFF2-40B4-BE49-F238E27FC236}">
                <a16:creationId xmlns:a16="http://schemas.microsoft.com/office/drawing/2014/main" id="{F6E100C1-D0D1-CF50-5127-FC58EC675E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1332000"/>
            <a:ext cx="9972000" cy="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328006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40000" advClick="0" advTm="15000"/>
    </mc:Choice>
    <mc:Fallback xmlns="">
      <p:transition spd="slow" advClick="0" advTm="1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1332000"/>
            <a:ext cx="9972000" cy="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Titre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59999" y="1692000"/>
            <a:ext cx="4806000" cy="2340000"/>
          </a:xfrm>
        </p:spPr>
        <p:txBody>
          <a:bodyPr/>
          <a:lstStyle/>
          <a:p>
            <a:pPr lvl="0"/>
            <a:r>
              <a:rPr lang="fr-FR" dirty="0"/>
              <a:t>Utiliser </a:t>
            </a:r>
            <a:r>
              <a:rPr lang="fr-FR" dirty="0" err="1"/>
              <a:t>Alt+Maj+Flèches</a:t>
            </a:r>
            <a:r>
              <a:rPr lang="fr-FR" dirty="0"/>
              <a:t> G/D pour naviguer entre les niveaux de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26000" y="1692000"/>
            <a:ext cx="4806000" cy="2340000"/>
          </a:xfrm>
        </p:spPr>
        <p:txBody>
          <a:bodyPr/>
          <a:lstStyle/>
          <a:p>
            <a:pPr lvl="0"/>
            <a:r>
              <a:rPr lang="fr-FR" dirty="0"/>
              <a:t>Utiliser </a:t>
            </a:r>
            <a:r>
              <a:rPr lang="fr-FR" dirty="0" err="1"/>
              <a:t>Alt+Maj+Flèches</a:t>
            </a:r>
            <a:r>
              <a:rPr lang="fr-FR" dirty="0"/>
              <a:t> G/D pour naviguer entre les niveaux de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8B2E926-02AE-9258-66B3-E6482FFE48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Présentation </a:t>
            </a:r>
            <a:br>
              <a:rPr lang="fr-FR"/>
            </a:br>
            <a:r>
              <a:rPr lang="fr-FR"/>
              <a:t>Haenggi &amp; Associés | 05/11/2025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FFD6810-EDD8-8CBD-B2AF-7722933820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0B548A-F0D9-4297-8600-25CBA11F252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4F24924-013B-E544-07F7-EE11407D4E5C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359999" y="4392000"/>
            <a:ext cx="4806000" cy="2340000"/>
          </a:xfrm>
        </p:spPr>
        <p:txBody>
          <a:bodyPr/>
          <a:lstStyle/>
          <a:p>
            <a:pPr lvl="0"/>
            <a:r>
              <a:rPr lang="fr-FR" dirty="0"/>
              <a:t>Utiliser </a:t>
            </a:r>
            <a:r>
              <a:rPr lang="fr-FR" dirty="0" err="1"/>
              <a:t>Alt+Maj+Flèches</a:t>
            </a:r>
            <a:r>
              <a:rPr lang="fr-FR" dirty="0"/>
              <a:t> G/D pour naviguer entre les niveaux de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64FEA2DD-36E1-F6B9-A2F3-705C672F032B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526000" y="4392000"/>
            <a:ext cx="4806000" cy="2340000"/>
          </a:xfrm>
        </p:spPr>
        <p:txBody>
          <a:bodyPr/>
          <a:lstStyle/>
          <a:p>
            <a:pPr lvl="0"/>
            <a:r>
              <a:rPr lang="fr-FR" dirty="0"/>
              <a:t>Utiliser </a:t>
            </a:r>
            <a:r>
              <a:rPr lang="fr-FR" dirty="0" err="1"/>
              <a:t>Alt+Maj+Flèches</a:t>
            </a:r>
            <a:r>
              <a:rPr lang="fr-FR" dirty="0"/>
              <a:t> G/D pour naviguer entre les niveaux de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53537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40000" advClick="0" advTm="15000"/>
    </mc:Choice>
    <mc:Fallback xmlns="">
      <p:transition spd="slow" advClick="0" advTm="1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oxes &amp; 4 En-tê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60000" y="1692000"/>
            <a:ext cx="4806000" cy="288000"/>
          </a:xfrm>
        </p:spPr>
        <p:txBody>
          <a:bodyPr anchor="t"/>
          <a:lstStyle>
            <a:lvl1pPr marL="0" indent="0">
              <a:buNone/>
              <a:defRPr sz="1400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r-FR" dirty="0"/>
              <a:t>En-tête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58776" y="2052000"/>
            <a:ext cx="4806949" cy="1980000"/>
          </a:xfrm>
        </p:spPr>
        <p:txBody>
          <a:bodyPr/>
          <a:lstStyle/>
          <a:p>
            <a:pPr lvl="0"/>
            <a:r>
              <a:rPr lang="fr-FR" dirty="0"/>
              <a:t>Utiliser </a:t>
            </a:r>
            <a:r>
              <a:rPr lang="fr-FR" dirty="0" err="1"/>
              <a:t>Alt+Maj+Flèches</a:t>
            </a:r>
            <a:r>
              <a:rPr lang="fr-FR" dirty="0"/>
              <a:t> G/D pour naviguer entre les niveaux de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526000" y="1692000"/>
            <a:ext cx="4806000" cy="288000"/>
          </a:xfrm>
        </p:spPr>
        <p:txBody>
          <a:bodyPr anchor="t"/>
          <a:lstStyle>
            <a:lvl1pPr marL="0" indent="0">
              <a:buNone/>
              <a:defRPr sz="1400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r-FR" dirty="0"/>
              <a:t>En-tête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5526088" y="2052000"/>
            <a:ext cx="4805362" cy="1980000"/>
          </a:xfrm>
        </p:spPr>
        <p:txBody>
          <a:bodyPr/>
          <a:lstStyle/>
          <a:p>
            <a:pPr lvl="0"/>
            <a:r>
              <a:rPr lang="fr-FR" dirty="0"/>
              <a:t>Utiliser </a:t>
            </a:r>
            <a:r>
              <a:rPr lang="fr-FR" dirty="0" err="1"/>
              <a:t>Alt+Maj+Flèches</a:t>
            </a:r>
            <a:r>
              <a:rPr lang="fr-FR" dirty="0"/>
              <a:t> G/D pour naviguer entre les niveaux de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24EFC9FA-021D-CA17-5D5B-8529AE7438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Présentation </a:t>
            </a:r>
            <a:br>
              <a:rPr lang="fr-FR"/>
            </a:br>
            <a:r>
              <a:rPr lang="fr-FR"/>
              <a:t>Haenggi &amp; Associés | 05/11/2025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BF2F583-EA4F-EF1E-9AAC-3BF124BAB0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0B548A-F0D9-4297-8600-25CBA11F252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Titre 11">
            <a:extLst>
              <a:ext uri="{FF2B5EF4-FFF2-40B4-BE49-F238E27FC236}">
                <a16:creationId xmlns:a16="http://schemas.microsoft.com/office/drawing/2014/main" id="{F6E100C1-D0D1-CF50-5127-FC58EC675E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1332000"/>
            <a:ext cx="9972000" cy="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3F8A4554-81E9-9E6F-823D-637A32467850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360000" y="4392000"/>
            <a:ext cx="4806000" cy="288000"/>
          </a:xfrm>
        </p:spPr>
        <p:txBody>
          <a:bodyPr anchor="t"/>
          <a:lstStyle>
            <a:lvl1pPr marL="0" indent="0">
              <a:buNone/>
              <a:defRPr sz="1400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r-FR" dirty="0"/>
              <a:t>En-tête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031886A-9CC8-9E87-6A10-265E12BF79B9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58776" y="4752000"/>
            <a:ext cx="4806949" cy="1980000"/>
          </a:xfrm>
        </p:spPr>
        <p:txBody>
          <a:bodyPr/>
          <a:lstStyle/>
          <a:p>
            <a:pPr lvl="0"/>
            <a:r>
              <a:rPr lang="fr-FR" dirty="0"/>
              <a:t>Utiliser </a:t>
            </a:r>
            <a:r>
              <a:rPr lang="fr-FR" dirty="0" err="1"/>
              <a:t>Alt+Maj+Flèches</a:t>
            </a:r>
            <a:r>
              <a:rPr lang="fr-FR" dirty="0"/>
              <a:t> G/D pour naviguer entre les niveaux de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743A0234-3469-062A-7D1B-15C244E2B0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26000" y="4392000"/>
            <a:ext cx="4806000" cy="288000"/>
          </a:xfrm>
        </p:spPr>
        <p:txBody>
          <a:bodyPr anchor="t"/>
          <a:lstStyle>
            <a:lvl1pPr marL="0" indent="0">
              <a:buNone/>
              <a:defRPr sz="1400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r-FR" dirty="0"/>
              <a:t>En-tête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49C2C7D8-61B5-188E-3B3D-2E3B4E172E0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526088" y="4752000"/>
            <a:ext cx="4805362" cy="1980000"/>
          </a:xfrm>
        </p:spPr>
        <p:txBody>
          <a:bodyPr/>
          <a:lstStyle/>
          <a:p>
            <a:pPr lvl="0"/>
            <a:r>
              <a:rPr lang="fr-FR" dirty="0"/>
              <a:t>Utiliser </a:t>
            </a:r>
            <a:r>
              <a:rPr lang="fr-FR" dirty="0" err="1"/>
              <a:t>Alt+Maj+Flèches</a:t>
            </a:r>
            <a:r>
              <a:rPr lang="fr-FR" dirty="0"/>
              <a:t> G/D pour naviguer entre les niveaux de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61593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40000" advClick="0" advTm="15000"/>
    </mc:Choice>
    <mc:Fallback xmlns="">
      <p:transition spd="slow" advClick="0" advTm="1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1332000"/>
            <a:ext cx="9972000" cy="0"/>
          </a:xfrm>
          <a:custGeom>
            <a:avLst/>
            <a:gdLst>
              <a:gd name="connsiteX0" fmla="*/ 0 w 9972000"/>
              <a:gd name="connsiteY0" fmla="*/ 0 h 900000"/>
              <a:gd name="connsiteX1" fmla="*/ 9972000 w 9972000"/>
              <a:gd name="connsiteY1" fmla="*/ 0 h 900000"/>
              <a:gd name="connsiteX2" fmla="*/ 9972000 w 9972000"/>
              <a:gd name="connsiteY2" fmla="*/ 900000 h 900000"/>
              <a:gd name="connsiteX3" fmla="*/ 0 w 9972000"/>
              <a:gd name="connsiteY3" fmla="*/ 900000 h 900000"/>
              <a:gd name="connsiteX4" fmla="*/ 0 w 9972000"/>
              <a:gd name="connsiteY4" fmla="*/ 0 h 900000"/>
              <a:gd name="connsiteX0" fmla="*/ 0 w 9972000"/>
              <a:gd name="connsiteY0" fmla="*/ 900000 h 900000"/>
              <a:gd name="connsiteX1" fmla="*/ 9972000 w 9972000"/>
              <a:gd name="connsiteY1" fmla="*/ 0 h 900000"/>
              <a:gd name="connsiteX2" fmla="*/ 9972000 w 9972000"/>
              <a:gd name="connsiteY2" fmla="*/ 900000 h 900000"/>
              <a:gd name="connsiteX3" fmla="*/ 0 w 9972000"/>
              <a:gd name="connsiteY3" fmla="*/ 900000 h 900000"/>
              <a:gd name="connsiteX0" fmla="*/ 0 w 9972000"/>
              <a:gd name="connsiteY0" fmla="*/ 0 h 0"/>
              <a:gd name="connsiteX1" fmla="*/ 9972000 w 9972000"/>
              <a:gd name="connsiteY1" fmla="*/ 0 h 0"/>
              <a:gd name="connsiteX2" fmla="*/ 0 w 9972000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2000">
                <a:moveTo>
                  <a:pt x="0" y="0"/>
                </a:moveTo>
                <a:lnTo>
                  <a:pt x="9972000" y="0"/>
                </a:lnTo>
                <a:lnTo>
                  <a:pt x="0" y="0"/>
                </a:lnTo>
                <a:close/>
              </a:path>
            </a:pathLst>
          </a:custGeom>
          <a:ln w="57150">
            <a:solidFill>
              <a:schemeClr val="tx2"/>
            </a:solidFill>
            <a:miter lim="800000"/>
          </a:ln>
        </p:spPr>
        <p:txBody>
          <a:bodyPr vert="horz" wrap="square" lIns="0" tIns="0" rIns="0" bIns="936000" rtlCol="0" anchor="ctr"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692000"/>
            <a:ext cx="9972000" cy="504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/>
              <a:t>Premier niveau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5"/>
            <a:r>
              <a:rPr lang="fr-FR" dirty="0"/>
              <a:t>Sixième niveau</a:t>
            </a:r>
          </a:p>
          <a:p>
            <a:pPr lvl="6"/>
            <a:r>
              <a:rPr lang="fr-FR" dirty="0"/>
              <a:t>Septième niveau</a:t>
            </a:r>
          </a:p>
          <a:p>
            <a:pPr lvl="7"/>
            <a:r>
              <a:rPr lang="fr-FR" dirty="0"/>
              <a:t>Huitième niveau</a:t>
            </a:r>
          </a:p>
          <a:p>
            <a:pPr lvl="8"/>
            <a:r>
              <a:rPr lang="fr-FR" dirty="0"/>
              <a:t>Neuvième niveau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26087" y="7092950"/>
            <a:ext cx="4320000" cy="39504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fr-FR"/>
              <a:t>Présentation </a:t>
            </a:r>
            <a:br>
              <a:rPr lang="fr-FR"/>
            </a:br>
            <a:r>
              <a:rPr lang="fr-FR"/>
              <a:t>Haenggi &amp; Associés | 05/11/2025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72000" y="7092950"/>
            <a:ext cx="360000" cy="39504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70B548A-F0D9-4297-8600-25CBA11F252C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4" name="Logo" hidden="1">
            <a:extLst>
              <a:ext uri="{FF2B5EF4-FFF2-40B4-BE49-F238E27FC236}">
                <a16:creationId xmlns:a16="http://schemas.microsoft.com/office/drawing/2014/main" id="{AA45DD22-2C53-0989-A62F-9E5829CC2FF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 t="53337"/>
          <a:stretch/>
        </p:blipFill>
        <p:spPr>
          <a:xfrm>
            <a:off x="1138847" y="7164000"/>
            <a:ext cx="2146882" cy="324000"/>
          </a:xfrm>
          <a:prstGeom prst="rect">
            <a:avLst/>
          </a:prstGeom>
        </p:spPr>
      </p:pic>
      <p:pic>
        <p:nvPicPr>
          <p:cNvPr id="7" name="Logo">
            <a:extLst>
              <a:ext uri="{FF2B5EF4-FFF2-40B4-BE49-F238E27FC236}">
                <a16:creationId xmlns:a16="http://schemas.microsoft.com/office/drawing/2014/main" id="{ACEB54C3-D3EF-1B11-5702-85E7FBEBBF46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000" y="7092950"/>
            <a:ext cx="1291581" cy="39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111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92" r:id="rId6"/>
    <p:sldLayoutId id="2147483793" r:id="rId7"/>
    <p:sldLayoutId id="2147483701" r:id="rId8"/>
    <p:sldLayoutId id="2147483702" r:id="rId9"/>
    <p:sldLayoutId id="2147483703" r:id="rId10"/>
    <p:sldLayoutId id="2147483704" r:id="rId11"/>
    <p:sldLayoutId id="2147483705" r:id="rId12"/>
  </p:sldLayoutIdLst>
  <mc:AlternateContent xmlns:mc="http://schemas.openxmlformats.org/markup-compatibility/2006" xmlns:p14="http://schemas.microsoft.com/office/powerpoint/2010/main">
    <mc:Choice Requires="p14">
      <p:transition spd="slow" p14:dur="240000" advClick="0" advTm="15000"/>
    </mc:Choice>
    <mc:Fallback xmlns="">
      <p:transition spd="slow" advClick="0" advTm="15000"/>
    </mc:Fallback>
  </mc:AlternateContent>
  <p:hf hdr="0"/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just" defTabSz="1007943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just" defTabSz="1007943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just" defTabSz="1007943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252000" indent="-252000" algn="just" defTabSz="1007943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Font typeface="+mj-lt"/>
        <a:buAutoNum type="arabicPeriod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just" defTabSz="1007943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Font typeface="+mj-lt"/>
        <a:buNone/>
        <a:defRPr sz="1400" b="1" kern="1200">
          <a:solidFill>
            <a:schemeClr val="tx2"/>
          </a:solidFill>
          <a:latin typeface="+mn-lt"/>
          <a:ea typeface="+mn-ea"/>
          <a:cs typeface="+mn-cs"/>
        </a:defRPr>
      </a:lvl5pPr>
      <a:lvl6pPr marL="0" indent="0" algn="just" defTabSz="1007943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Font typeface="Arial" panose="020B0604020202020204" pitchFamily="34" charset="0"/>
        <a:buNone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just" defTabSz="1007943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Font typeface="Arial" panose="020B0604020202020204" pitchFamily="34" charset="0"/>
        <a:buNone/>
        <a:defRPr sz="1600" b="1" kern="1200">
          <a:solidFill>
            <a:schemeClr val="tx2"/>
          </a:solidFill>
          <a:latin typeface="+mn-lt"/>
          <a:ea typeface="+mn-ea"/>
          <a:cs typeface="+mn-cs"/>
        </a:defRPr>
      </a:lvl7pPr>
      <a:lvl8pPr marL="0" indent="0" algn="just" defTabSz="1007943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Font typeface="Arial" panose="020B0604020202020204" pitchFamily="34" charset="0"/>
        <a:buNone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just" defTabSz="1007943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Font typeface="Arial" panose="020B0604020202020204" pitchFamily="34" charset="0"/>
        <a:buNone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26" userDrawn="1">
          <p15:clr>
            <a:srgbClr val="F26B43"/>
          </p15:clr>
        </p15:guide>
        <p15:guide id="2" pos="6508" userDrawn="1">
          <p15:clr>
            <a:srgbClr val="F26B43"/>
          </p15:clr>
        </p15:guide>
        <p15:guide id="3" pos="2169" userDrawn="1">
          <p15:clr>
            <a:srgbClr val="F26B43"/>
          </p15:clr>
        </p15:guide>
        <p15:guide id="4" pos="2396" userDrawn="1">
          <p15:clr>
            <a:srgbClr val="F26B43"/>
          </p15:clr>
        </p15:guide>
        <p15:guide id="5" pos="4338" userDrawn="1">
          <p15:clr>
            <a:srgbClr val="F26B43"/>
          </p15:clr>
        </p15:guide>
        <p15:guide id="6" pos="4565" userDrawn="1">
          <p15:clr>
            <a:srgbClr val="F26B43"/>
          </p15:clr>
        </p15:guide>
        <p15:guide id="7" orient="horz" pos="1065" userDrawn="1">
          <p15:clr>
            <a:srgbClr val="F26B43"/>
          </p15:clr>
        </p15:guide>
        <p15:guide id="8" orient="horz" pos="4240" userDrawn="1">
          <p15:clr>
            <a:srgbClr val="F26B43"/>
          </p15:clr>
        </p15:guide>
        <p15:guide id="9" orient="horz" pos="2539" userDrawn="1">
          <p15:clr>
            <a:srgbClr val="F26B43"/>
          </p15:clr>
        </p15:guide>
        <p15:guide id="10" orient="horz" pos="2766" userDrawn="1">
          <p15:clr>
            <a:srgbClr val="F26B43"/>
          </p15:clr>
        </p15:guide>
        <p15:guide id="11" orient="horz" pos="4286" userDrawn="1">
          <p15:clr>
            <a:srgbClr val="F26B43"/>
          </p15:clr>
        </p15:guide>
        <p15:guide id="12" orient="horz" pos="4422" userDrawn="1">
          <p15:clr>
            <a:srgbClr val="F26B43"/>
          </p15:clr>
        </p15:guide>
        <p15:guide id="13" pos="3254" userDrawn="1">
          <p15:clr>
            <a:srgbClr val="F26B43"/>
          </p15:clr>
        </p15:guide>
        <p15:guide id="14" pos="348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CF551C03-FD0B-F926-799F-9DE8169EA7D2}"/>
              </a:ext>
            </a:extLst>
          </p:cNvPr>
          <p:cNvSpPr txBox="1">
            <a:spLocks/>
          </p:cNvSpPr>
          <p:nvPr userDrawn="1"/>
        </p:nvSpPr>
        <p:spPr>
          <a:xfrm>
            <a:off x="714645" y="2430454"/>
            <a:ext cx="9197936" cy="48854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fr-FR"/>
            </a:defPPr>
            <a:lvl1pPr lvl="0" defTabSz="914400">
              <a:lnSpc>
                <a:spcPct val="90000"/>
              </a:lnSpc>
              <a:spcBef>
                <a:spcPct val="0"/>
              </a:spcBef>
              <a:buNone/>
              <a:defRPr lang="en-US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lvl="0" algn="ctr"/>
            <a:r>
              <a:rPr lang="fr-FR" sz="2546" noProof="0" dirty="0">
                <a:solidFill>
                  <a:srgbClr val="FF4747"/>
                </a:solidFill>
              </a:rPr>
              <a:t>HOW TO CUSTOMIZE YOUR AGENDA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F2469746-B620-286C-AE56-306A5049D7E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940" y="528895"/>
            <a:ext cx="1683937" cy="15840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E809A84-2EAB-84E5-9683-E31E3EC7B436}"/>
              </a:ext>
            </a:extLst>
          </p:cNvPr>
          <p:cNvSpPr txBox="1"/>
          <p:nvPr userDrawn="1"/>
        </p:nvSpPr>
        <p:spPr>
          <a:xfrm>
            <a:off x="714645" y="3303586"/>
            <a:ext cx="9197936" cy="1071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1878" indent="-181878" algn="l">
              <a:buFont typeface="+mj-lt"/>
              <a:buAutoNum type="arabicPeriod"/>
            </a:pPr>
            <a:r>
              <a:rPr lang="fr-FR" sz="1591" b="0" i="0" noProof="0" dirty="0">
                <a:solidFill>
                  <a:srgbClr val="242424"/>
                </a:solidFill>
                <a:effectLst/>
                <a:latin typeface="Arial" panose="020B0604020202020204" pitchFamily="34" charset="0"/>
              </a:rPr>
              <a:t>ADJUST FORMAT OF THE AGENDA SHAPES IN THE LAYOUTS BELOW</a:t>
            </a:r>
          </a:p>
          <a:p>
            <a:pPr marL="181878" indent="-181878" algn="l">
              <a:buFont typeface="+mj-lt"/>
              <a:buAutoNum type="arabicPeriod"/>
            </a:pPr>
            <a:r>
              <a:rPr lang="fr-FR" sz="1591" b="0" i="0" noProof="0" dirty="0">
                <a:solidFill>
                  <a:srgbClr val="242424"/>
                </a:solidFill>
                <a:effectLst/>
                <a:latin typeface="Arial" panose="020B0604020202020204" pitchFamily="34" charset="0"/>
              </a:rPr>
              <a:t>USE THE PREVIEW TO CHECK THAT EVERYTHING FITS!</a:t>
            </a:r>
            <a:br>
              <a:rPr lang="fr-FR" sz="1591" b="0" i="0" noProof="0" dirty="0">
                <a:solidFill>
                  <a:srgbClr val="242424"/>
                </a:solidFill>
                <a:effectLst/>
                <a:latin typeface="Arial" panose="020B0604020202020204" pitchFamily="34" charset="0"/>
              </a:rPr>
            </a:br>
            <a:br>
              <a:rPr lang="fr-FR" sz="1591" b="0" i="0" noProof="0" dirty="0">
                <a:solidFill>
                  <a:srgbClr val="242424"/>
                </a:solidFill>
                <a:effectLst/>
                <a:latin typeface="Arial" panose="020B0604020202020204" pitchFamily="34" charset="0"/>
              </a:rPr>
            </a:br>
            <a:r>
              <a:rPr lang="fr-FR" sz="1591" b="0" i="0" noProof="0" dirty="0">
                <a:solidFill>
                  <a:srgbClr val="242424"/>
                </a:solidFill>
                <a:effectLst/>
                <a:latin typeface="Arial" panose="020B0604020202020204" pitchFamily="34" charset="0"/>
              </a:rPr>
              <a:t>DO NOT DELETE ANY SHAPE</a:t>
            </a:r>
          </a:p>
        </p:txBody>
      </p:sp>
    </p:spTree>
    <p:extLst>
      <p:ext uri="{BB962C8B-B14F-4D97-AF65-F5344CB8AC3E}">
        <p14:creationId xmlns:p14="http://schemas.microsoft.com/office/powerpoint/2010/main" val="14661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</p:sldLayoutIdLst>
  <mc:AlternateContent xmlns:mc="http://schemas.openxmlformats.org/markup-compatibility/2006" xmlns:p14="http://schemas.microsoft.com/office/powerpoint/2010/main">
    <mc:Choice Requires="p14">
      <p:transition spd="slow" p14:dur="240000" advClick="0" advTm="15000"/>
    </mc:Choice>
    <mc:Fallback xmlns="">
      <p:transition spd="slow" advClick="0" advTm="15000"/>
    </mc:Fallback>
  </mc:AlternateContent>
  <p:hf hdr="0"/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007943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1007943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1007943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252000" indent="-252000" algn="l" defTabSz="1007943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Font typeface="+mj-lt"/>
        <a:buAutoNum type="arabicPeriod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1007943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Font typeface="+mj-lt"/>
        <a:buNone/>
        <a:defRPr sz="14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1007943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Font typeface="Arial" panose="020B0604020202020204" pitchFamily="34" charset="0"/>
        <a:buNone/>
        <a:defRPr sz="1400" b="1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l" defTabSz="1007943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1007943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Font typeface="Arial" panose="020B0604020202020204" pitchFamily="34" charset="0"/>
        <a:buNone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1007943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26" userDrawn="1">
          <p15:clr>
            <a:srgbClr val="F26B43"/>
          </p15:clr>
        </p15:guide>
        <p15:guide id="2" pos="6508" userDrawn="1">
          <p15:clr>
            <a:srgbClr val="F26B43"/>
          </p15:clr>
        </p15:guide>
        <p15:guide id="3" pos="2169" userDrawn="1">
          <p15:clr>
            <a:srgbClr val="F26B43"/>
          </p15:clr>
        </p15:guide>
        <p15:guide id="4" pos="2396" userDrawn="1">
          <p15:clr>
            <a:srgbClr val="F26B43"/>
          </p15:clr>
        </p15:guide>
        <p15:guide id="5" pos="4338" userDrawn="1">
          <p15:clr>
            <a:srgbClr val="F26B43"/>
          </p15:clr>
        </p15:guide>
        <p15:guide id="6" pos="4565" userDrawn="1">
          <p15:clr>
            <a:srgbClr val="F26B43"/>
          </p15:clr>
        </p15:guide>
        <p15:guide id="7" orient="horz" pos="1065" userDrawn="1">
          <p15:clr>
            <a:srgbClr val="F26B43"/>
          </p15:clr>
        </p15:guide>
        <p15:guide id="8" orient="horz" pos="4240" userDrawn="1">
          <p15:clr>
            <a:srgbClr val="F26B43"/>
          </p15:clr>
        </p15:guide>
        <p15:guide id="9" orient="horz" pos="2539" userDrawn="1">
          <p15:clr>
            <a:srgbClr val="F26B43"/>
          </p15:clr>
        </p15:guide>
        <p15:guide id="10" orient="horz" pos="2766" userDrawn="1">
          <p15:clr>
            <a:srgbClr val="F26B43"/>
          </p15:clr>
        </p15:guide>
        <p15:guide id="11" pos="3254" userDrawn="1">
          <p15:clr>
            <a:srgbClr val="F26B43"/>
          </p15:clr>
        </p15:guide>
        <p15:guide id="12" pos="34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6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svg"/><Relationship Id="rId12" Type="http://schemas.openxmlformats.org/officeDocument/2006/relationships/slide" Target="slide2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3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38.jpeg"/><Relationship Id="rId26" Type="http://schemas.openxmlformats.org/officeDocument/2006/relationships/image" Target="../media/image46.jpeg"/><Relationship Id="rId3" Type="http://schemas.openxmlformats.org/officeDocument/2006/relationships/image" Target="../media/image23.jpeg"/><Relationship Id="rId21" Type="http://schemas.openxmlformats.org/officeDocument/2006/relationships/image" Target="../media/image41.jpe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5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6.png"/><Relationship Id="rId20" Type="http://schemas.openxmlformats.org/officeDocument/2006/relationships/image" Target="../media/image40.png"/><Relationship Id="rId1" Type="http://schemas.openxmlformats.org/officeDocument/2006/relationships/tags" Target="../tags/tag44.xml"/><Relationship Id="rId6" Type="http://schemas.openxmlformats.org/officeDocument/2006/relationships/image" Target="../media/image26.png"/><Relationship Id="rId11" Type="http://schemas.openxmlformats.org/officeDocument/2006/relationships/image" Target="../media/image31.jpeg"/><Relationship Id="rId24" Type="http://schemas.openxmlformats.org/officeDocument/2006/relationships/image" Target="../media/image44.png"/><Relationship Id="rId5" Type="http://schemas.openxmlformats.org/officeDocument/2006/relationships/image" Target="../media/image25.jpeg"/><Relationship Id="rId15" Type="http://schemas.openxmlformats.org/officeDocument/2006/relationships/image" Target="../media/image35.jpeg"/><Relationship Id="rId23" Type="http://schemas.openxmlformats.org/officeDocument/2006/relationships/image" Target="../media/image43.png"/><Relationship Id="rId10" Type="http://schemas.openxmlformats.org/officeDocument/2006/relationships/image" Target="../media/image30.png"/><Relationship Id="rId19" Type="http://schemas.openxmlformats.org/officeDocument/2006/relationships/image" Target="../media/image39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jpeg"/><Relationship Id="rId22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jpeg"/><Relationship Id="rId7" Type="http://schemas.openxmlformats.org/officeDocument/2006/relationships/image" Target="../media/image51.sv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5.xml"/><Relationship Id="rId6" Type="http://schemas.openxmlformats.org/officeDocument/2006/relationships/image" Target="../media/image50.png"/><Relationship Id="rId5" Type="http://schemas.openxmlformats.org/officeDocument/2006/relationships/image" Target="../media/image49.svg"/><Relationship Id="rId4" Type="http://schemas.openxmlformats.org/officeDocument/2006/relationships/image" Target="../media/image48.png"/><Relationship Id="rId9" Type="http://schemas.openxmlformats.org/officeDocument/2006/relationships/image" Target="../media/image5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1F92E-BDE2-BB16-E914-E5E6FF8763FE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sz="4000" dirty="0" err="1"/>
              <a:t>Présentation</a:t>
            </a:r>
            <a:r>
              <a:rPr lang="en-GB" sz="4000" dirty="0"/>
              <a:t> </a:t>
            </a:r>
            <a:br>
              <a:rPr lang="en-GB" sz="4000" dirty="0"/>
            </a:br>
            <a:r>
              <a:rPr lang="en-GB" sz="4000" dirty="0"/>
              <a:t>Haenggi &amp; Associés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AC3F3A-E1E3-9177-6982-93257B2284AC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GB" sz="2800" dirty="0"/>
              <a:t>2026</a:t>
            </a:r>
          </a:p>
        </p:txBody>
      </p:sp>
      <p:sp>
        <p:nvSpPr>
          <p:cNvPr id="4" name="Mentions Légales Mulhouse Strasbourg">
            <a:extLst>
              <a:ext uri="{FF2B5EF4-FFF2-40B4-BE49-F238E27FC236}">
                <a16:creationId xmlns:a16="http://schemas.microsoft.com/office/drawing/2014/main" id="{B8CA98D5-67A1-328D-9628-8D67D890A0DC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359812" y="6540302"/>
            <a:ext cx="9972187" cy="553998"/>
          </a:xfrm>
          <a:prstGeom prst="rect">
            <a:avLst/>
          </a:prstGeom>
          <a:noFill/>
        </p:spPr>
        <p:txBody>
          <a:bodyPr wrap="square" lIns="0" tIns="0" rIns="0" bIns="0" anchor="b">
            <a:noAutofit/>
          </a:bodyPr>
          <a:lstStyle/>
          <a:p>
            <a:pPr algn="just"/>
            <a:r>
              <a:rPr lang="fr-FR" sz="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SAS au capital de 20000 €. RCS de Mulhouse n°540 005 865 – APE 6619 B. Enregistrée à l'Orias, n°12067751 (www.orias.fr), en qualité de courtier en assurances, d'intermédiaire en opérations bancaires et services de paiement positionné en catégorie courtier, de conseiller en investissements financiers, adhérent à la CNCGP, association agréée par l'AMF. Activité de transaction sur immeubles et fonds de commerce, carte professionnelle </a:t>
            </a:r>
            <a:r>
              <a:rPr lang="fr-FR" sz="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n°CPI</a:t>
            </a:r>
            <a:r>
              <a:rPr lang="fr-FR" sz="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6802 2020 000 044 034, délivrée par la CCI d'Alsace Eurométropole. NE PEUT RECEVOIR AUCUN FONDS, EFFETS OU VALEUR. Garantie financière et RCP, contrat n°112.786.342, MMA IARD, 160 rue Henri Champion - 72030 Le Mans cedex 9.</a:t>
            </a:r>
          </a:p>
        </p:txBody>
      </p:sp>
    </p:spTree>
    <p:extLst>
      <p:ext uri="{BB962C8B-B14F-4D97-AF65-F5344CB8AC3E}">
        <p14:creationId xmlns:p14="http://schemas.microsoft.com/office/powerpoint/2010/main" val="2033407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40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979E22-5269-1D80-C31C-15C5E1CD6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332000"/>
            <a:ext cx="9972000" cy="0"/>
          </a:xfrm>
        </p:spPr>
        <p:txBody>
          <a:bodyPr/>
          <a:lstStyle/>
          <a:p>
            <a:r>
              <a:rPr lang="fr-FR" dirty="0"/>
              <a:t>Nous contacter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35BC804-D185-334E-80C4-21827E2F72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Présentation </a:t>
            </a:r>
            <a:br>
              <a:rPr lang="fr-FR"/>
            </a:br>
            <a:r>
              <a:rPr lang="fr-FR"/>
              <a:t>Haenggi &amp; Associés | 05/11/2025</a:t>
            </a:r>
            <a:endParaRPr lang="fr-FR" dirty="0"/>
          </a:p>
        </p:txBody>
      </p:sp>
      <p:pic>
        <p:nvPicPr>
          <p:cNvPr id="6" name="Image 5" descr="Une image contenant plein air, ciel, nuage, fenêtre&#10;&#10;Description générée automatiquement">
            <a:extLst>
              <a:ext uri="{FF2B5EF4-FFF2-40B4-BE49-F238E27FC236}">
                <a16:creationId xmlns:a16="http://schemas.microsoft.com/office/drawing/2014/main" id="{128A1B84-E466-20D1-1B70-0FBA4EC2DCA9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471" b="4471"/>
          <a:stretch/>
        </p:blipFill>
        <p:spPr>
          <a:xfrm>
            <a:off x="360000" y="1690698"/>
            <a:ext cx="3084513" cy="3744902"/>
          </a:xfrm>
          <a:prstGeom prst="rect">
            <a:avLst/>
          </a:prstGeom>
        </p:spPr>
      </p:pic>
      <p:pic>
        <p:nvPicPr>
          <p:cNvPr id="7" name="Picture 2" descr="voitures garées à côté d’un bâtiment en béton brun pendant la journée">
            <a:extLst>
              <a:ext uri="{FF2B5EF4-FFF2-40B4-BE49-F238E27FC236}">
                <a16:creationId xmlns:a16="http://schemas.microsoft.com/office/drawing/2014/main" id="{67F675FC-4B60-B325-B22D-A5E349C10408}"/>
              </a:ext>
            </a:extLst>
          </p:cNvPr>
          <p:cNvPicPr preferRelativeResize="0"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460" b="4460"/>
          <a:stretch/>
        </p:blipFill>
        <p:spPr bwMode="auto">
          <a:xfrm>
            <a:off x="3803469" y="1690698"/>
            <a:ext cx="3084513" cy="374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 descr="Une image contenant plein air, ciel, bâtiment, Architecture médiévale&#10;&#10;Description générée automatiquement">
            <a:extLst>
              <a:ext uri="{FF2B5EF4-FFF2-40B4-BE49-F238E27FC236}">
                <a16:creationId xmlns:a16="http://schemas.microsoft.com/office/drawing/2014/main" id="{05104BF9-0931-7B69-317E-BF5355907623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530" b="9530"/>
          <a:stretch/>
        </p:blipFill>
        <p:spPr>
          <a:xfrm>
            <a:off x="7246937" y="1690698"/>
            <a:ext cx="3084513" cy="3744902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94C26DE3-FC45-1A07-397C-2D4850CAEBF7}"/>
              </a:ext>
            </a:extLst>
          </p:cNvPr>
          <p:cNvSpPr txBox="1"/>
          <p:nvPr/>
        </p:nvSpPr>
        <p:spPr>
          <a:xfrm>
            <a:off x="360000" y="5652000"/>
            <a:ext cx="3084513" cy="10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1007943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/>
            </a:lvl1pPr>
            <a:lvl2pPr marL="180000" lvl="1" indent="-180000" defTabSz="1007943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/>
            </a:lvl2pPr>
            <a:lvl3pPr marL="360000" lvl="2" indent="-180000" defTabSz="1007943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400"/>
            </a:lvl3pPr>
            <a:lvl4pPr marL="252000" lvl="3" indent="-252000" defTabSz="1007943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  <a:defRPr sz="1400" b="0"/>
            </a:lvl4pPr>
            <a:lvl5pPr marL="0" lvl="4" indent="0" defTabSz="1007943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400" b="1">
                <a:solidFill>
                  <a:schemeClr val="tx2"/>
                </a:solidFill>
              </a:defRPr>
            </a:lvl5pPr>
            <a:lvl6pPr marL="0" lvl="5" indent="0" defTabSz="1007943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/>
            </a:lvl6pPr>
            <a:lvl7pPr marL="0" lvl="6" indent="0" defTabSz="1007943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>
                <a:solidFill>
                  <a:schemeClr val="tx2"/>
                </a:solidFill>
              </a:defRPr>
            </a:lvl7pPr>
            <a:lvl8pPr marL="0" lvl="7" indent="0" defTabSz="1007943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000"/>
            </a:lvl8pPr>
            <a:lvl9pPr marL="0" lvl="8" indent="0" defTabSz="1007943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000">
                <a:solidFill>
                  <a:schemeClr val="bg1"/>
                </a:solidFill>
              </a:defRPr>
            </a:lvl9pPr>
          </a:lstStyle>
          <a:p>
            <a:pPr lvl="4" algn="ctr"/>
            <a:r>
              <a:rPr lang="fr-FR" dirty="0">
                <a:solidFill>
                  <a:schemeClr val="tx1"/>
                </a:solidFill>
              </a:rPr>
              <a:t>HAENGGI &amp; ASSOCIES </a:t>
            </a:r>
          </a:p>
          <a:p>
            <a:pPr lvl="4" algn="ctr"/>
            <a:r>
              <a:rPr lang="fr-FR" dirty="0"/>
              <a:t>Strasbourg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fr-FR" dirty="0"/>
              <a:t>8 Place Sébastien Brant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fr-FR" dirty="0"/>
              <a:t>67000 STRASBOURG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fr-FR" dirty="0"/>
              <a:t>Tél : 03 88 22 72 71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8269BF3-ADD9-4130-C8A0-62F3DE3107FE}"/>
              </a:ext>
            </a:extLst>
          </p:cNvPr>
          <p:cNvSpPr txBox="1"/>
          <p:nvPr/>
        </p:nvSpPr>
        <p:spPr>
          <a:xfrm>
            <a:off x="3803469" y="5652000"/>
            <a:ext cx="3084513" cy="10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1007943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/>
            </a:lvl1pPr>
            <a:lvl2pPr marL="180000" lvl="1" indent="-180000" defTabSz="1007943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/>
            </a:lvl2pPr>
            <a:lvl3pPr marL="360000" lvl="2" indent="-180000" defTabSz="1007943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400"/>
            </a:lvl3pPr>
            <a:lvl4pPr marL="252000" lvl="3" indent="-252000" defTabSz="1007943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  <a:defRPr sz="1400" b="0"/>
            </a:lvl4pPr>
            <a:lvl5pPr marL="0" lvl="4" indent="0" defTabSz="1007943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400" b="1">
                <a:solidFill>
                  <a:schemeClr val="tx2"/>
                </a:solidFill>
              </a:defRPr>
            </a:lvl5pPr>
            <a:lvl6pPr marL="0" lvl="5" indent="0" defTabSz="1007943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/>
            </a:lvl6pPr>
            <a:lvl7pPr marL="0" lvl="6" indent="0" defTabSz="1007943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>
                <a:solidFill>
                  <a:schemeClr val="tx2"/>
                </a:solidFill>
              </a:defRPr>
            </a:lvl7pPr>
            <a:lvl8pPr marL="0" lvl="7" indent="0" defTabSz="1007943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000"/>
            </a:lvl8pPr>
            <a:lvl9pPr marL="0" lvl="8" indent="0" defTabSz="1007943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000">
                <a:solidFill>
                  <a:schemeClr val="bg1"/>
                </a:solidFill>
              </a:defRPr>
            </a:lvl9pPr>
          </a:lstStyle>
          <a:p>
            <a:pPr lvl="4" algn="ctr"/>
            <a:r>
              <a:rPr lang="fr-FR" dirty="0">
                <a:solidFill>
                  <a:schemeClr val="tx1"/>
                </a:solidFill>
              </a:rPr>
              <a:t>HAENGGI &amp; ASSOCIES </a:t>
            </a:r>
          </a:p>
          <a:p>
            <a:pPr lvl="4" algn="ctr"/>
            <a:r>
              <a:rPr lang="fr-FR" dirty="0"/>
              <a:t>Mulhouse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fr-FR" dirty="0"/>
              <a:t>36 rue Paul Cézanne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fr-FR" dirty="0"/>
              <a:t>68200 MULHOUSE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fr-FR" dirty="0"/>
              <a:t>Tél : 03 89 45 31 67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275312E-B20D-8C69-2D2E-BBB771D793AF}"/>
              </a:ext>
            </a:extLst>
          </p:cNvPr>
          <p:cNvSpPr txBox="1"/>
          <p:nvPr/>
        </p:nvSpPr>
        <p:spPr>
          <a:xfrm>
            <a:off x="7246937" y="5652000"/>
            <a:ext cx="3084513" cy="10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1007943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/>
            </a:lvl1pPr>
            <a:lvl2pPr marL="180000" lvl="1" indent="-180000" defTabSz="1007943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/>
            </a:lvl2pPr>
            <a:lvl3pPr marL="360000" lvl="2" indent="-180000" defTabSz="1007943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400"/>
            </a:lvl3pPr>
            <a:lvl4pPr marL="252000" lvl="3" indent="-252000" defTabSz="1007943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  <a:defRPr sz="1400" b="0"/>
            </a:lvl4pPr>
            <a:lvl5pPr marL="0" lvl="4" indent="0" defTabSz="1007943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400" b="1">
                <a:solidFill>
                  <a:schemeClr val="tx2"/>
                </a:solidFill>
              </a:defRPr>
            </a:lvl5pPr>
            <a:lvl6pPr marL="0" lvl="5" indent="0" defTabSz="1007943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/>
            </a:lvl6pPr>
            <a:lvl7pPr marL="0" lvl="6" indent="0" defTabSz="1007943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>
                <a:solidFill>
                  <a:schemeClr val="tx2"/>
                </a:solidFill>
              </a:defRPr>
            </a:lvl7pPr>
            <a:lvl8pPr marL="0" lvl="7" indent="0" defTabSz="1007943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000"/>
            </a:lvl8pPr>
            <a:lvl9pPr marL="0" lvl="8" indent="0" defTabSz="1007943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000">
                <a:solidFill>
                  <a:schemeClr val="bg1"/>
                </a:solidFill>
              </a:defRPr>
            </a:lvl9pPr>
          </a:lstStyle>
          <a:p>
            <a:pPr lvl="4" algn="ctr"/>
            <a:r>
              <a:rPr lang="fr-FR" dirty="0">
                <a:solidFill>
                  <a:schemeClr val="tx1"/>
                </a:solidFill>
              </a:rPr>
              <a:t>HAENGGI &amp; ASSOCIES REIMS</a:t>
            </a:r>
          </a:p>
          <a:p>
            <a:pPr lvl="4" algn="ctr"/>
            <a:r>
              <a:rPr lang="fr-FR" dirty="0"/>
              <a:t>Reims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fr-FR" dirty="0"/>
              <a:t>28 rue </a:t>
            </a:r>
            <a:r>
              <a:rPr lang="fr-FR" dirty="0" err="1"/>
              <a:t>Buirette</a:t>
            </a:r>
            <a:endParaRPr lang="fr-FR" dirty="0"/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fr-FR" dirty="0"/>
              <a:t>51100 REIMS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fr-FR" dirty="0"/>
              <a:t>Tél : 03 89 45 31 67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D8B2220-DBA0-9528-BD45-2435A2C1C8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0B548A-F0D9-4297-8600-25CBA11F252C}" type="slidenum">
              <a:rPr lang="fr-FR" smtClean="0"/>
              <a:pPr/>
              <a:t>10</a:t>
            </a:fld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8192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40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4611D97-CFC0-1E83-0B93-1FEBDA58B7EE}"/>
              </a:ext>
            </a:extLst>
          </p:cNvPr>
          <p:cNvSpPr>
            <a:spLocks/>
          </p:cNvSpPr>
          <p:nvPr/>
        </p:nvSpPr>
        <p:spPr>
          <a:xfrm>
            <a:off x="358775" y="4439743"/>
            <a:ext cx="5760000" cy="2338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184BD06-7D49-039F-5FDE-6F931DFC2C0C}"/>
              </a:ext>
            </a:extLst>
          </p:cNvPr>
          <p:cNvSpPr/>
          <p:nvPr/>
        </p:nvSpPr>
        <p:spPr>
          <a:xfrm>
            <a:off x="360000" y="1692275"/>
            <a:ext cx="6526575" cy="2338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27" name="Title 26">
            <a:extLst>
              <a:ext uri="{FF2B5EF4-FFF2-40B4-BE49-F238E27FC236}">
                <a16:creationId xmlns:a16="http://schemas.microsoft.com/office/drawing/2014/main" id="{469A8699-3FFE-C2FC-BF32-A795C9132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332000"/>
            <a:ext cx="5760000" cy="0"/>
          </a:xfrm>
        </p:spPr>
        <p:txBody>
          <a:bodyPr/>
          <a:lstStyle/>
          <a:p>
            <a:r>
              <a:rPr lang="fr-FR" dirty="0"/>
              <a:t>Le cabinet familial de référence dans le Grand-Est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7A10CE0-2FD5-0036-C3E6-501DAA2F3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364" y="1692276"/>
            <a:ext cx="5760000" cy="2338388"/>
          </a:xfrm>
        </p:spPr>
        <p:txBody>
          <a:bodyPr lIns="72000" tIns="72000" rIns="72000" bIns="72000" anchor="ctr"/>
          <a:lstStyle/>
          <a:p>
            <a:pPr algn="ctr"/>
            <a:r>
              <a:rPr lang="fr-FR" sz="1600" dirty="0"/>
              <a:t>« Né d’une volonté d’offrir plus et mieux, le cabinet </a:t>
            </a:r>
            <a:br>
              <a:rPr lang="fr-FR" sz="1600" dirty="0"/>
            </a:br>
            <a:r>
              <a:rPr lang="fr-FR" sz="1600" dirty="0" err="1"/>
              <a:t>Haenggi</a:t>
            </a:r>
            <a:r>
              <a:rPr lang="fr-FR" sz="1600" dirty="0"/>
              <a:t> &amp; Associés s’est construit sur un engagement éthique sans faille et sur une indépendance totale face au secteur bancaire. »</a:t>
            </a:r>
          </a:p>
        </p:txBody>
      </p:sp>
      <p:pic>
        <p:nvPicPr>
          <p:cNvPr id="11" name="Image 4">
            <a:extLst>
              <a:ext uri="{FF2B5EF4-FFF2-40B4-BE49-F238E27FC236}">
                <a16:creationId xmlns:a16="http://schemas.microsoft.com/office/drawing/2014/main" id="{6DE31201-6C80-E070-CD25-AEBF9402A887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6" b="9296"/>
          <a:stretch/>
        </p:blipFill>
        <p:spPr>
          <a:xfrm rot="16200000">
            <a:off x="4860589" y="1728447"/>
            <a:ext cx="7559675" cy="4102775"/>
          </a:xfrm>
          <a:prstGeom prst="rect">
            <a:avLst/>
          </a:prstGeom>
        </p:spPr>
      </p:pic>
      <p:pic>
        <p:nvPicPr>
          <p:cNvPr id="19" name="Graphique 18" descr="Groupe d’hommes contour">
            <a:extLst>
              <a:ext uri="{FF2B5EF4-FFF2-40B4-BE49-F238E27FC236}">
                <a16:creationId xmlns:a16="http://schemas.microsoft.com/office/drawing/2014/main" id="{72F56751-689E-8D39-5388-5676418B61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53443" y="4467969"/>
            <a:ext cx="738664" cy="738664"/>
          </a:xfrm>
          <a:prstGeom prst="rect">
            <a:avLst/>
          </a:prstGeom>
        </p:spPr>
      </p:pic>
      <p:pic>
        <p:nvPicPr>
          <p:cNvPr id="18" name="Graphique 15" descr="Temple grec contour">
            <a:extLst>
              <a:ext uri="{FF2B5EF4-FFF2-40B4-BE49-F238E27FC236}">
                <a16:creationId xmlns:a16="http://schemas.microsoft.com/office/drawing/2014/main" id="{17A7342F-13E2-7521-B9A9-4D3C814F836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869443" y="4467969"/>
            <a:ext cx="738664" cy="738664"/>
          </a:xfrm>
          <a:prstGeom prst="rect">
            <a:avLst/>
          </a:prstGeom>
        </p:spPr>
      </p:pic>
      <p:pic>
        <p:nvPicPr>
          <p:cNvPr id="17" name="Graphique 9" descr="Lingots d’or contour">
            <a:extLst>
              <a:ext uri="{FF2B5EF4-FFF2-40B4-BE49-F238E27FC236}">
                <a16:creationId xmlns:a16="http://schemas.microsoft.com/office/drawing/2014/main" id="{A9DB29CC-1526-D104-FFB0-0B972F2A80B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885443" y="4467969"/>
            <a:ext cx="738664" cy="738664"/>
          </a:xfrm>
          <a:prstGeom prst="rect">
            <a:avLst/>
          </a:prstGeom>
        </p:spPr>
      </p:pic>
      <p:sp>
        <p:nvSpPr>
          <p:cNvPr id="23" name="ZoneTexte 23">
            <a:extLst>
              <a:ext uri="{FF2B5EF4-FFF2-40B4-BE49-F238E27FC236}">
                <a16:creationId xmlns:a16="http://schemas.microsoft.com/office/drawing/2014/main" id="{1A317DB2-9BE6-ED50-7BE9-CBDAF38BD8C3}"/>
              </a:ext>
            </a:extLst>
          </p:cNvPr>
          <p:cNvSpPr txBox="1"/>
          <p:nvPr/>
        </p:nvSpPr>
        <p:spPr>
          <a:xfrm>
            <a:off x="358775" y="5459491"/>
            <a:ext cx="1728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34</a:t>
            </a:r>
            <a:endParaRPr lang="fr-FR" sz="1400" b="1" dirty="0"/>
          </a:p>
          <a:p>
            <a:pPr algn="ctr"/>
            <a:r>
              <a:rPr lang="fr-FR" sz="1400" dirty="0"/>
              <a:t>Collaborateurs</a:t>
            </a:r>
            <a:br>
              <a:rPr lang="fr-FR" sz="1400" dirty="0"/>
            </a:br>
            <a:endParaRPr lang="fr-FR" sz="1400" dirty="0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5CA27A5D-B12C-134A-298E-02C7DA56B3AD}"/>
              </a:ext>
            </a:extLst>
          </p:cNvPr>
          <p:cNvSpPr txBox="1"/>
          <p:nvPr/>
        </p:nvSpPr>
        <p:spPr>
          <a:xfrm>
            <a:off x="2374775" y="5459491"/>
            <a:ext cx="1728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36</a:t>
            </a:r>
            <a:endParaRPr lang="fr-FR" sz="1400" b="1" dirty="0"/>
          </a:p>
          <a:p>
            <a:pPr algn="ctr"/>
            <a:r>
              <a:rPr lang="fr-FR" sz="1400" dirty="0"/>
              <a:t>Années d’existence</a:t>
            </a:r>
            <a:br>
              <a:rPr lang="fr-FR" sz="1400" dirty="0"/>
            </a:br>
            <a:endParaRPr lang="fr-FR" sz="1400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63F41EC8-3357-7AD1-4D9E-500921C1CBD9}"/>
              </a:ext>
            </a:extLst>
          </p:cNvPr>
          <p:cNvSpPr txBox="1"/>
          <p:nvPr/>
        </p:nvSpPr>
        <p:spPr>
          <a:xfrm>
            <a:off x="4390775" y="5459491"/>
            <a:ext cx="1728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750 m€</a:t>
            </a:r>
          </a:p>
          <a:p>
            <a:pPr algn="ctr"/>
            <a:r>
              <a:rPr lang="fr-FR" sz="1400" dirty="0"/>
              <a:t>D’actifs sous-gestion</a:t>
            </a:r>
            <a:br>
              <a:rPr lang="fr-FR" sz="1400" dirty="0"/>
            </a:br>
            <a:endParaRPr lang="fr-FR" sz="1400" dirty="0"/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773883D7-0CF9-4B82-C554-C295DBE019F5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358775" y="178182"/>
            <a:ext cx="2086843" cy="142135"/>
            <a:chOff x="358775" y="178182"/>
            <a:chExt cx="2086843" cy="142135"/>
          </a:xfrm>
        </p:grpSpPr>
        <p:sp>
          <p:nvSpPr>
            <p:cNvPr id="3" name="Current Section1">
              <a:hlinkClick r:id="rId12" action="ppaction://hlinksldjump"/>
              <a:extLst>
                <a:ext uri="{FF2B5EF4-FFF2-40B4-BE49-F238E27FC236}">
                  <a16:creationId xmlns:a16="http://schemas.microsoft.com/office/drawing/2014/main" id="{935F24BC-7797-404D-8846-B26E8C860E5F}"/>
                </a:ext>
              </a:extLst>
            </p:cNvPr>
            <p:cNvSpPr txBox="1">
              <a:spLocks/>
            </p:cNvSpPr>
            <p:nvPr/>
          </p:nvSpPr>
          <p:spPr>
            <a:xfrm>
              <a:off x="358775" y="178182"/>
              <a:ext cx="1285141" cy="142135"/>
            </a:xfrm>
            <a:prstGeom prst="bracketPair">
              <a:avLst>
                <a:gd name="adj" fmla="val 0"/>
              </a:avLst>
            </a:prstGeom>
            <a:noFill/>
            <a:ln w="12700">
              <a:solidFill>
                <a:schemeClr val="tx1"/>
              </a:solidFill>
            </a:ln>
          </p:spPr>
          <p:txBody>
            <a:bodyPr wrap="none" lIns="72000" tIns="3600" rIns="72000" bIns="0" rtlCol="0" anchor="ctr">
              <a:no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900" b="1" noProof="0">
                  <a:solidFill>
                    <a:schemeClr val="tx2"/>
                  </a:solidFill>
                </a:rPr>
                <a:t>01. Qui sommes nous ?</a:t>
              </a:r>
              <a:endParaRPr lang="fr-FR" sz="900" b="1" noProof="0" dirty="0">
                <a:solidFill>
                  <a:schemeClr val="tx2"/>
                </a:solidFill>
              </a:endParaRPr>
            </a:p>
          </p:txBody>
        </p:sp>
        <p:sp>
          <p:nvSpPr>
            <p:cNvPr id="4" name="Other Sections2">
              <a:hlinkClick r:id="" action="ppaction://noaction"/>
              <a:extLst>
                <a:ext uri="{FF2B5EF4-FFF2-40B4-BE49-F238E27FC236}">
                  <a16:creationId xmlns:a16="http://schemas.microsoft.com/office/drawing/2014/main" id="{E08A3001-1B86-4BE4-8746-E78B2B6C1180}"/>
                </a:ext>
              </a:extLst>
            </p:cNvPr>
            <p:cNvSpPr txBox="1">
              <a:spLocks/>
            </p:cNvSpPr>
            <p:nvPr/>
          </p:nvSpPr>
          <p:spPr>
            <a:xfrm>
              <a:off x="1643916" y="178182"/>
              <a:ext cx="267234" cy="142135"/>
            </a:xfrm>
            <a:prstGeom prst="bracketPair">
              <a:avLst>
                <a:gd name="adj" fmla="val 0"/>
              </a:avLst>
            </a:prstGeom>
            <a:noFill/>
            <a:ln>
              <a:solidFill>
                <a:schemeClr val="tx1"/>
              </a:solidFill>
            </a:ln>
          </p:spPr>
          <p:txBody>
            <a:bodyPr wrap="none" lIns="72000" tIns="3600" rIns="72000" bIns="0" rtlCol="0" anchor="ctr">
              <a:no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900" noProof="0">
                  <a:solidFill>
                    <a:schemeClr val="tx1"/>
                  </a:solidFill>
                </a:rPr>
                <a:t>02</a:t>
              </a:r>
              <a:endParaRPr lang="fr-FR" sz="900" noProof="0" dirty="0">
                <a:solidFill>
                  <a:schemeClr val="tx1"/>
                </a:solidFill>
              </a:endParaRPr>
            </a:p>
          </p:txBody>
        </p:sp>
        <p:sp>
          <p:nvSpPr>
            <p:cNvPr id="5" name="Other Sections3">
              <a:hlinkClick r:id="" action="ppaction://noaction"/>
              <a:extLst>
                <a:ext uri="{FF2B5EF4-FFF2-40B4-BE49-F238E27FC236}">
                  <a16:creationId xmlns:a16="http://schemas.microsoft.com/office/drawing/2014/main" id="{E08A3001-1B86-4BE4-8746-E78B2B6C1180}"/>
                </a:ext>
              </a:extLst>
            </p:cNvPr>
            <p:cNvSpPr txBox="1">
              <a:spLocks/>
            </p:cNvSpPr>
            <p:nvPr/>
          </p:nvSpPr>
          <p:spPr>
            <a:xfrm>
              <a:off x="1911150" y="178182"/>
              <a:ext cx="267234" cy="142135"/>
            </a:xfrm>
            <a:prstGeom prst="bracketPair">
              <a:avLst>
                <a:gd name="adj" fmla="val 0"/>
              </a:avLst>
            </a:prstGeom>
            <a:noFill/>
            <a:ln>
              <a:solidFill>
                <a:schemeClr val="tx1"/>
              </a:solidFill>
            </a:ln>
          </p:spPr>
          <p:txBody>
            <a:bodyPr wrap="none" lIns="72000" tIns="3600" rIns="72000" bIns="0" rtlCol="0" anchor="ctr">
              <a:no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900" noProof="0">
                  <a:solidFill>
                    <a:schemeClr val="tx1"/>
                  </a:solidFill>
                </a:rPr>
                <a:t>03</a:t>
              </a:r>
              <a:endParaRPr lang="fr-FR" sz="900" noProof="0" dirty="0">
                <a:solidFill>
                  <a:schemeClr val="tx1"/>
                </a:solidFill>
              </a:endParaRPr>
            </a:p>
          </p:txBody>
        </p:sp>
        <p:sp>
          <p:nvSpPr>
            <p:cNvPr id="6" name="Other Sections4">
              <a:hlinkClick r:id="" action="ppaction://noaction"/>
              <a:extLst>
                <a:ext uri="{FF2B5EF4-FFF2-40B4-BE49-F238E27FC236}">
                  <a16:creationId xmlns:a16="http://schemas.microsoft.com/office/drawing/2014/main" id="{E08A3001-1B86-4BE4-8746-E78B2B6C1180}"/>
                </a:ext>
              </a:extLst>
            </p:cNvPr>
            <p:cNvSpPr txBox="1">
              <a:spLocks/>
            </p:cNvSpPr>
            <p:nvPr/>
          </p:nvSpPr>
          <p:spPr>
            <a:xfrm>
              <a:off x="2178384" y="178182"/>
              <a:ext cx="267234" cy="142135"/>
            </a:xfrm>
            <a:prstGeom prst="bracketPair">
              <a:avLst>
                <a:gd name="adj" fmla="val 0"/>
              </a:avLst>
            </a:prstGeom>
            <a:noFill/>
            <a:ln>
              <a:solidFill>
                <a:schemeClr val="tx1"/>
              </a:solidFill>
            </a:ln>
          </p:spPr>
          <p:txBody>
            <a:bodyPr wrap="none" lIns="72000" tIns="3600" rIns="72000" bIns="0" rtlCol="0" anchor="ctr">
              <a:no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900" noProof="0">
                  <a:solidFill>
                    <a:schemeClr val="tx1"/>
                  </a:solidFill>
                </a:rPr>
                <a:t>04</a:t>
              </a:r>
              <a:endParaRPr lang="fr-FR" sz="900" noProof="0" dirty="0">
                <a:solidFill>
                  <a:schemeClr val="tx1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8284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40000" advClick="0" advTm="15000"/>
    </mc:Choice>
    <mc:Fallback xmlns="">
      <p:transition spd="slow" advClick="0" advTm="1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E0C543-CC22-40FA-AFD5-9C31CC121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Notre comité de Direction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D2416DE-3B46-9B02-633D-C5F0863058D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/>
              <a:t>Présentation </a:t>
            </a:r>
            <a:br>
              <a:rPr lang="fr-FR" dirty="0"/>
            </a:br>
            <a:r>
              <a:rPr lang="fr-FR" dirty="0"/>
              <a:t>Haenggi &amp; Associés | 05/11/2025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BB13437-8C37-7FE2-A6BC-5D454197C2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0B548A-F0D9-4297-8600-25CBA11F252C}" type="slidenum">
              <a:rPr lang="fr-FR" smtClean="0"/>
              <a:pPr/>
              <a:t>3</a:t>
            </a:fld>
            <a:endParaRPr lang="fr-FR" dirty="0"/>
          </a:p>
        </p:txBody>
      </p:sp>
      <p:pic>
        <p:nvPicPr>
          <p:cNvPr id="7" name="Image 6" descr="Une image contenant habits, mur, intérieur, personne&#10;&#10;Le contenu généré par l’IA peut être incorrect.">
            <a:extLst>
              <a:ext uri="{FF2B5EF4-FFF2-40B4-BE49-F238E27FC236}">
                <a16:creationId xmlns:a16="http://schemas.microsoft.com/office/drawing/2014/main" id="{08A8A06F-0E46-572F-B70C-FF01CF1BEC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58"/>
          <a:stretch>
            <a:fillRect/>
          </a:stretch>
        </p:blipFill>
        <p:spPr>
          <a:xfrm>
            <a:off x="1761064" y="1575662"/>
            <a:ext cx="7169684" cy="4652013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76200"/>
          </a:effec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8C087D7C-D095-A12F-6B69-EFF876E56A59}"/>
              </a:ext>
            </a:extLst>
          </p:cNvPr>
          <p:cNvSpPr txBox="1"/>
          <p:nvPr/>
        </p:nvSpPr>
        <p:spPr>
          <a:xfrm>
            <a:off x="488405" y="6431613"/>
            <a:ext cx="10075364" cy="39504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1400" dirty="0"/>
              <a:t>Nicolas KUHN (Ex-Directeur CIC Banque Privée &amp; </a:t>
            </a:r>
            <a:r>
              <a:rPr lang="fr-FR" sz="1400" dirty="0" err="1"/>
              <a:t>Swiss</a:t>
            </a:r>
            <a:r>
              <a:rPr lang="fr-FR" sz="1400" dirty="0"/>
              <a:t> Life) Marc WAGNER (Ex-Sélectionneur de fonds CIC &amp; Banque Transatlantique)</a:t>
            </a:r>
          </a:p>
          <a:p>
            <a:pPr algn="ct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1400" dirty="0"/>
              <a:t>Madennig GAENG ( Ex Directrice HSBC Banque Privée), Clément HAENGGI (Directeur Général), Léopold DELAAGE (Ex BNP et EUKRATOS)</a:t>
            </a:r>
          </a:p>
        </p:txBody>
      </p:sp>
    </p:spTree>
    <p:extLst>
      <p:ext uri="{BB962C8B-B14F-4D97-AF65-F5344CB8AC3E}">
        <p14:creationId xmlns:p14="http://schemas.microsoft.com/office/powerpoint/2010/main" val="103230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40000" advClick="0" advTm="15000"/>
    </mc:Choice>
    <mc:Fallback xmlns="">
      <p:transition spd="slow" advClick="0" advTm="1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EEF7A-9BC4-B97A-9D8C-9FF81276D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332000"/>
            <a:ext cx="9972000" cy="0"/>
          </a:xfrm>
        </p:spPr>
        <p:txBody>
          <a:bodyPr/>
          <a:lstStyle/>
          <a:p>
            <a:r>
              <a:rPr lang="fr-FR" dirty="0"/>
              <a:t>Notre histoire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B17331-6C6F-2993-F70C-800D33BC97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Présentation </a:t>
            </a:r>
            <a:br>
              <a:rPr lang="fr-FR"/>
            </a:br>
            <a:r>
              <a:rPr lang="fr-FR"/>
              <a:t>Haenggi &amp; Associés | 05/11/2025</a:t>
            </a:r>
            <a:endParaRPr lang="fr-FR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D0BFB649-4660-53DF-42E2-A5A13F7729BF}"/>
              </a:ext>
            </a:extLst>
          </p:cNvPr>
          <p:cNvCxnSpPr>
            <a:cxnSpLocks/>
          </p:cNvCxnSpPr>
          <p:nvPr/>
        </p:nvCxnSpPr>
        <p:spPr>
          <a:xfrm>
            <a:off x="605465" y="6251715"/>
            <a:ext cx="9335407" cy="0"/>
          </a:xfrm>
          <a:prstGeom prst="line">
            <a:avLst/>
          </a:prstGeom>
          <a:ln w="127000">
            <a:solidFill>
              <a:schemeClr val="accent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Triangle isocèle 4">
            <a:extLst>
              <a:ext uri="{FF2B5EF4-FFF2-40B4-BE49-F238E27FC236}">
                <a16:creationId xmlns:a16="http://schemas.microsoft.com/office/drawing/2014/main" id="{2E2EA72F-B76E-8857-DB3B-50E7FB93FB67}"/>
              </a:ext>
            </a:extLst>
          </p:cNvPr>
          <p:cNvSpPr/>
          <p:nvPr/>
        </p:nvSpPr>
        <p:spPr>
          <a:xfrm rot="5400000">
            <a:off x="9909421" y="6085072"/>
            <a:ext cx="416879" cy="333286"/>
          </a:xfrm>
          <a:prstGeom prst="triangl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AD74004-FDAF-59E9-BA2E-8D99228CE1CA}"/>
              </a:ext>
            </a:extLst>
          </p:cNvPr>
          <p:cNvSpPr txBox="1"/>
          <p:nvPr/>
        </p:nvSpPr>
        <p:spPr>
          <a:xfrm>
            <a:off x="1075313" y="6460155"/>
            <a:ext cx="434355" cy="20041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1400" dirty="0"/>
              <a:t>1989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F237DDC-4EF8-7DE5-2E70-818A33A2310C}"/>
              </a:ext>
            </a:extLst>
          </p:cNvPr>
          <p:cNvSpPr txBox="1"/>
          <p:nvPr/>
        </p:nvSpPr>
        <p:spPr>
          <a:xfrm>
            <a:off x="2002715" y="6460155"/>
            <a:ext cx="434355" cy="20041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1400" dirty="0"/>
              <a:t>2015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E4CE87C0-89E7-F560-471D-E5D1742F4CA9}"/>
              </a:ext>
            </a:extLst>
          </p:cNvPr>
          <p:cNvSpPr txBox="1"/>
          <p:nvPr/>
        </p:nvSpPr>
        <p:spPr>
          <a:xfrm>
            <a:off x="2942211" y="6460155"/>
            <a:ext cx="434355" cy="20041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1400" dirty="0"/>
              <a:t>2018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9A7AE5D1-B1D5-C2D8-C357-70B9E9E144D6}"/>
              </a:ext>
            </a:extLst>
          </p:cNvPr>
          <p:cNvSpPr txBox="1"/>
          <p:nvPr/>
        </p:nvSpPr>
        <p:spPr>
          <a:xfrm>
            <a:off x="3888664" y="6460155"/>
            <a:ext cx="434355" cy="20041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1400" dirty="0"/>
              <a:t>2020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5AD7EC60-4A9C-43E0-7F60-037A494BE3F1}"/>
              </a:ext>
            </a:extLst>
          </p:cNvPr>
          <p:cNvSpPr txBox="1"/>
          <p:nvPr/>
        </p:nvSpPr>
        <p:spPr>
          <a:xfrm>
            <a:off x="5949314" y="6460155"/>
            <a:ext cx="434355" cy="20041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1400" dirty="0"/>
              <a:t>2023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10C46FC2-8AF1-AC63-31E6-F241CB2735DE}"/>
              </a:ext>
            </a:extLst>
          </p:cNvPr>
          <p:cNvSpPr txBox="1"/>
          <p:nvPr/>
        </p:nvSpPr>
        <p:spPr>
          <a:xfrm>
            <a:off x="8092035" y="6460155"/>
            <a:ext cx="434355" cy="20041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1400" dirty="0"/>
              <a:t>2024</a:t>
            </a:r>
          </a:p>
        </p:txBody>
      </p: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5D480680-5F9C-86B8-9591-523A6B3AD90A}"/>
              </a:ext>
            </a:extLst>
          </p:cNvPr>
          <p:cNvCxnSpPr>
            <a:cxnSpLocks/>
          </p:cNvCxnSpPr>
          <p:nvPr/>
        </p:nvCxnSpPr>
        <p:spPr>
          <a:xfrm flipV="1">
            <a:off x="1284662" y="3054927"/>
            <a:ext cx="0" cy="3196788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435A9C6A-1D2D-C16B-0AA0-31BBCA450CC9}"/>
              </a:ext>
            </a:extLst>
          </p:cNvPr>
          <p:cNvCxnSpPr>
            <a:cxnSpLocks/>
          </p:cNvCxnSpPr>
          <p:nvPr/>
        </p:nvCxnSpPr>
        <p:spPr>
          <a:xfrm flipV="1">
            <a:off x="3031313" y="3116657"/>
            <a:ext cx="0" cy="3145449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CA827B07-CEB4-F231-9316-C4CF0FFF9321}"/>
              </a:ext>
            </a:extLst>
          </p:cNvPr>
          <p:cNvCxnSpPr>
            <a:cxnSpLocks/>
          </p:cNvCxnSpPr>
          <p:nvPr/>
        </p:nvCxnSpPr>
        <p:spPr>
          <a:xfrm flipV="1">
            <a:off x="4098014" y="4296948"/>
            <a:ext cx="0" cy="1929097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9364D455-0C6A-5B7A-262E-733D81C68E04}"/>
              </a:ext>
            </a:extLst>
          </p:cNvPr>
          <p:cNvCxnSpPr>
            <a:cxnSpLocks/>
          </p:cNvCxnSpPr>
          <p:nvPr/>
        </p:nvCxnSpPr>
        <p:spPr>
          <a:xfrm flipV="1">
            <a:off x="5136225" y="3065318"/>
            <a:ext cx="0" cy="3135058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0" name="ZoneTexte 29">
            <a:extLst>
              <a:ext uri="{FF2B5EF4-FFF2-40B4-BE49-F238E27FC236}">
                <a16:creationId xmlns:a16="http://schemas.microsoft.com/office/drawing/2014/main" id="{3C50C404-2B87-AF92-FAD1-B21448D14842}"/>
              </a:ext>
            </a:extLst>
          </p:cNvPr>
          <p:cNvSpPr txBox="1"/>
          <p:nvPr/>
        </p:nvSpPr>
        <p:spPr>
          <a:xfrm>
            <a:off x="372144" y="2319403"/>
            <a:ext cx="1825035" cy="67531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1400" dirty="0"/>
              <a:t>Création du cabinet par Bernard HAENGGI à Mulhouse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A326FAA9-1070-6518-D600-0127F1BAEF09}"/>
              </a:ext>
            </a:extLst>
          </p:cNvPr>
          <p:cNvSpPr txBox="1"/>
          <p:nvPr/>
        </p:nvSpPr>
        <p:spPr>
          <a:xfrm>
            <a:off x="1458326" y="3579237"/>
            <a:ext cx="1507478" cy="67531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1400" dirty="0"/>
              <a:t>Ouverture d’un deuxième cabinet à Strasbourg </a:t>
            </a:r>
          </a:p>
        </p:txBody>
      </p: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5F4D4D65-C2CA-D31B-5793-17117E157948}"/>
              </a:ext>
            </a:extLst>
          </p:cNvPr>
          <p:cNvCxnSpPr>
            <a:cxnSpLocks/>
          </p:cNvCxnSpPr>
          <p:nvPr/>
        </p:nvCxnSpPr>
        <p:spPr>
          <a:xfrm flipV="1">
            <a:off x="2212065" y="4322618"/>
            <a:ext cx="0" cy="1877758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3" name="ZoneTexte 32">
            <a:extLst>
              <a:ext uri="{FF2B5EF4-FFF2-40B4-BE49-F238E27FC236}">
                <a16:creationId xmlns:a16="http://schemas.microsoft.com/office/drawing/2014/main" id="{39431F8A-8B92-AD1C-C08C-B9AB6E9747C4}"/>
              </a:ext>
            </a:extLst>
          </p:cNvPr>
          <p:cNvSpPr txBox="1"/>
          <p:nvPr/>
        </p:nvSpPr>
        <p:spPr>
          <a:xfrm>
            <a:off x="2239044" y="2319403"/>
            <a:ext cx="1825035" cy="67531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1400" dirty="0"/>
              <a:t>Arrivé de Clément HAENGGI dans la société Familiale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F84E45C8-C166-D011-8DF3-B0CAD5683B25}"/>
              </a:ext>
            </a:extLst>
          </p:cNvPr>
          <p:cNvSpPr txBox="1"/>
          <p:nvPr/>
        </p:nvSpPr>
        <p:spPr>
          <a:xfrm>
            <a:off x="3272823" y="3385338"/>
            <a:ext cx="1735248" cy="86921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1400" dirty="0"/>
              <a:t>Clément HAENGGI devient actionnaire à 100% de HAENGGI &amp; Associés 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D9186C93-D555-A0A7-03D8-222ADE32CF0B}"/>
              </a:ext>
            </a:extLst>
          </p:cNvPr>
          <p:cNvSpPr txBox="1"/>
          <p:nvPr/>
        </p:nvSpPr>
        <p:spPr>
          <a:xfrm>
            <a:off x="4025642" y="2040609"/>
            <a:ext cx="2221166" cy="95410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fr-FR" sz="1400" dirty="0"/>
              <a:t>Rachat de la Financière des Lys cabinet spécialisé dans la fiscalité transfrontalière à Mulhouse</a:t>
            </a:r>
          </a:p>
        </p:txBody>
      </p: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53A2C64A-534D-5A57-6487-124C24A2DBDC}"/>
              </a:ext>
            </a:extLst>
          </p:cNvPr>
          <p:cNvCxnSpPr>
            <a:cxnSpLocks/>
          </p:cNvCxnSpPr>
          <p:nvPr/>
        </p:nvCxnSpPr>
        <p:spPr>
          <a:xfrm flipV="1">
            <a:off x="6158664" y="4322618"/>
            <a:ext cx="0" cy="1929097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7" name="ZoneTexte 36">
            <a:extLst>
              <a:ext uri="{FF2B5EF4-FFF2-40B4-BE49-F238E27FC236}">
                <a16:creationId xmlns:a16="http://schemas.microsoft.com/office/drawing/2014/main" id="{48A33F6F-E9E4-025E-2611-266A7310C544}"/>
              </a:ext>
            </a:extLst>
          </p:cNvPr>
          <p:cNvSpPr txBox="1"/>
          <p:nvPr/>
        </p:nvSpPr>
        <p:spPr>
          <a:xfrm>
            <a:off x="5123569" y="3579237"/>
            <a:ext cx="2101733" cy="67531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1400" dirty="0"/>
              <a:t>Création d’une filiale à Reims avec l’implantation d’un 3</a:t>
            </a:r>
            <a:r>
              <a:rPr lang="fr-FR" sz="1400" baseline="30000" dirty="0"/>
              <a:t>ème</a:t>
            </a:r>
            <a:r>
              <a:rPr lang="fr-FR" sz="1400" dirty="0"/>
              <a:t> Cabinet </a:t>
            </a:r>
          </a:p>
        </p:txBody>
      </p: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7302C992-D526-5EB8-BE2C-95BE24DB3458}"/>
              </a:ext>
            </a:extLst>
          </p:cNvPr>
          <p:cNvCxnSpPr>
            <a:cxnSpLocks/>
          </p:cNvCxnSpPr>
          <p:nvPr/>
        </p:nvCxnSpPr>
        <p:spPr>
          <a:xfrm flipV="1">
            <a:off x="7225302" y="3090987"/>
            <a:ext cx="0" cy="3135058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9" name="ZoneTexte 38">
            <a:extLst>
              <a:ext uri="{FF2B5EF4-FFF2-40B4-BE49-F238E27FC236}">
                <a16:creationId xmlns:a16="http://schemas.microsoft.com/office/drawing/2014/main" id="{06C284B5-4626-9EA7-7B2E-84DBB9EA984E}"/>
              </a:ext>
            </a:extLst>
          </p:cNvPr>
          <p:cNvSpPr txBox="1"/>
          <p:nvPr/>
        </p:nvSpPr>
        <p:spPr>
          <a:xfrm>
            <a:off x="6312784" y="2319403"/>
            <a:ext cx="1825035" cy="67531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1400" dirty="0"/>
              <a:t>Rachat de Phare Patrimoine à Strasbourg </a:t>
            </a:r>
          </a:p>
        </p:txBody>
      </p: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4791D2D9-7D13-5822-C0A7-CE0C7DDEF4E1}"/>
              </a:ext>
            </a:extLst>
          </p:cNvPr>
          <p:cNvCxnSpPr>
            <a:cxnSpLocks/>
          </p:cNvCxnSpPr>
          <p:nvPr/>
        </p:nvCxnSpPr>
        <p:spPr>
          <a:xfrm flipV="1">
            <a:off x="8295727" y="4322618"/>
            <a:ext cx="0" cy="1929097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1" name="ZoneTexte 40">
            <a:extLst>
              <a:ext uri="{FF2B5EF4-FFF2-40B4-BE49-F238E27FC236}">
                <a16:creationId xmlns:a16="http://schemas.microsoft.com/office/drawing/2014/main" id="{64C80121-9FBD-CB64-359C-3291E11F683C}"/>
              </a:ext>
            </a:extLst>
          </p:cNvPr>
          <p:cNvSpPr txBox="1"/>
          <p:nvPr/>
        </p:nvSpPr>
        <p:spPr>
          <a:xfrm>
            <a:off x="7538200" y="3579237"/>
            <a:ext cx="1507478" cy="67531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1400" dirty="0"/>
              <a:t>Rachat d’</a:t>
            </a:r>
            <a:r>
              <a:rPr lang="fr-FR" sz="1400" dirty="0" err="1"/>
              <a:t>Acheme</a:t>
            </a:r>
            <a:r>
              <a:rPr lang="fr-FR" sz="1400" dirty="0"/>
              <a:t> Finances à Metz et Strasbourg</a:t>
            </a:r>
          </a:p>
        </p:txBody>
      </p: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2C14B216-E291-78D5-1543-E42C047E7543}"/>
              </a:ext>
            </a:extLst>
          </p:cNvPr>
          <p:cNvCxnSpPr>
            <a:cxnSpLocks/>
          </p:cNvCxnSpPr>
          <p:nvPr/>
        </p:nvCxnSpPr>
        <p:spPr>
          <a:xfrm flipV="1">
            <a:off x="9372757" y="3116657"/>
            <a:ext cx="0" cy="3135058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3" name="ZoneTexte 42">
            <a:extLst>
              <a:ext uri="{FF2B5EF4-FFF2-40B4-BE49-F238E27FC236}">
                <a16:creationId xmlns:a16="http://schemas.microsoft.com/office/drawing/2014/main" id="{C4857DD7-8125-0144-9386-8A0DCE773423}"/>
              </a:ext>
            </a:extLst>
          </p:cNvPr>
          <p:cNvSpPr txBox="1"/>
          <p:nvPr/>
        </p:nvSpPr>
        <p:spPr>
          <a:xfrm>
            <a:off x="8413513" y="2513302"/>
            <a:ext cx="1918488" cy="48141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1400" dirty="0"/>
              <a:t>Rapprochement avec le Groupe PREMIUM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ADA095C-3AC1-B0EB-7781-37E1D3BFE3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0B548A-F0D9-4297-8600-25CBA11F252C}" type="slidenum">
              <a:rPr lang="fr-FR" smtClean="0"/>
              <a:pPr/>
              <a:t>4</a:t>
            </a:fld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978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40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15736D-DEF0-78FC-EC10-F50753C62E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A991C-5D74-9A9D-62B5-1F84FC308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332000"/>
            <a:ext cx="9972000" cy="0"/>
          </a:xfrm>
        </p:spPr>
        <p:txBody>
          <a:bodyPr/>
          <a:lstStyle/>
          <a:p>
            <a:r>
              <a:rPr lang="fr-FR" dirty="0"/>
              <a:t>Nos distinctions en 2025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F48947-7D1A-7CB3-BC47-80CD6C85C32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Présentation </a:t>
            </a:r>
            <a:br>
              <a:rPr lang="fr-FR"/>
            </a:br>
            <a:r>
              <a:rPr lang="fr-FR"/>
              <a:t>Haenggi &amp; Associés | 05/11/2025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1083A25-CF05-99FA-F856-8263272F8F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0B548A-F0D9-4297-8600-25CBA11F252C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434CC03-9C97-2CF0-9D48-E95C8E2218CD}"/>
              </a:ext>
            </a:extLst>
          </p:cNvPr>
          <p:cNvSpPr txBox="1"/>
          <p:nvPr/>
        </p:nvSpPr>
        <p:spPr>
          <a:xfrm>
            <a:off x="359813" y="1839074"/>
            <a:ext cx="9972187" cy="1940755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</a:pPr>
            <a:endParaRPr lang="fr-FR" sz="1400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1E233E5-BBD6-35B8-7345-9B983BD3613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8203"/>
          <a:stretch>
            <a:fillRect/>
          </a:stretch>
        </p:blipFill>
        <p:spPr>
          <a:xfrm>
            <a:off x="1696840" y="1511497"/>
            <a:ext cx="7658494" cy="252447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0DB3988-8166-3E36-372A-8986CBCE23C9}"/>
              </a:ext>
            </a:extLst>
          </p:cNvPr>
          <p:cNvSpPr/>
          <p:nvPr/>
        </p:nvSpPr>
        <p:spPr>
          <a:xfrm>
            <a:off x="1696840" y="3174124"/>
            <a:ext cx="7658494" cy="418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F29639B-F683-A350-4EDF-C50569EBE132}"/>
              </a:ext>
            </a:extLst>
          </p:cNvPr>
          <p:cNvSpPr txBox="1"/>
          <p:nvPr/>
        </p:nvSpPr>
        <p:spPr>
          <a:xfrm>
            <a:off x="1755210" y="4118742"/>
            <a:ext cx="7541753" cy="472611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1600" b="1" dirty="0"/>
              <a:t>2023 – 2024 – 2025</a:t>
            </a:r>
          </a:p>
          <a:p>
            <a:pPr algn="ct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1600" b="1" dirty="0"/>
              <a:t>Plus haute catégorie du classement pour la 3</a:t>
            </a:r>
            <a:r>
              <a:rPr lang="fr-FR" sz="1600" b="1" baseline="30000" dirty="0"/>
              <a:t>ème</a:t>
            </a:r>
            <a:r>
              <a:rPr lang="fr-FR" sz="1600" b="1" dirty="0"/>
              <a:t> année consécutive</a:t>
            </a:r>
          </a:p>
        </p:txBody>
      </p:sp>
      <p:pic>
        <p:nvPicPr>
          <p:cNvPr id="15" name="Image 14" descr="Une image contenant texte, Police, capture d’écran, logo&#10;&#10;Le contenu généré par l’IA peut être incorrect.">
            <a:extLst>
              <a:ext uri="{FF2B5EF4-FFF2-40B4-BE49-F238E27FC236}">
                <a16:creationId xmlns:a16="http://schemas.microsoft.com/office/drawing/2014/main" id="{7B313AC7-1A9F-BB90-5BA3-08A01372BC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833" y="4879016"/>
            <a:ext cx="3113233" cy="1445060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46643452-747C-67AA-E83E-CE4BE8FB7978}"/>
              </a:ext>
            </a:extLst>
          </p:cNvPr>
          <p:cNvSpPr txBox="1"/>
          <p:nvPr/>
        </p:nvSpPr>
        <p:spPr>
          <a:xfrm>
            <a:off x="-847428" y="6537570"/>
            <a:ext cx="7541753" cy="472611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1600" b="1" dirty="0"/>
              <a:t>Meilleur cabinet de gestion de patrimoine du Grand-Est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2A9895C-E779-2D36-E90A-E0AAF8C2A0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1748" y="5027182"/>
            <a:ext cx="3729188" cy="1200493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82DCF59D-E533-BD88-E57D-E30BBE91B01E}"/>
              </a:ext>
            </a:extLst>
          </p:cNvPr>
          <p:cNvSpPr txBox="1"/>
          <p:nvPr/>
        </p:nvSpPr>
        <p:spPr>
          <a:xfrm>
            <a:off x="4305465" y="6527195"/>
            <a:ext cx="7541753" cy="472611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1600" b="1" dirty="0"/>
              <a:t>Prix de l’Expertise régionale Nord-Est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5B5BD78-7484-F98F-4539-65467BE647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26506" y="1713971"/>
            <a:ext cx="1150881" cy="115088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2642281-546B-2D61-94F9-3DE16ED5DF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00900" y="1712127"/>
            <a:ext cx="1150881" cy="11508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7963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40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D5444-0259-BDB9-F81C-87A036A98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332000"/>
            <a:ext cx="9972000" cy="0"/>
          </a:xfrm>
        </p:spPr>
        <p:txBody>
          <a:bodyPr/>
          <a:lstStyle/>
          <a:p>
            <a:r>
              <a:rPr lang="fr-FR" dirty="0"/>
              <a:t>Des valeurs fortes ancrées dans notre ADN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535C19-8C79-CC97-DA38-000251B75A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Présentation </a:t>
            </a:r>
            <a:br>
              <a:rPr lang="fr-FR"/>
            </a:br>
            <a:r>
              <a:rPr lang="fr-FR"/>
              <a:t>Haenggi &amp; Associés | 05/11/2025</a:t>
            </a:r>
            <a:endParaRPr lang="fr-FR" dirty="0"/>
          </a:p>
        </p:txBody>
      </p:sp>
      <p:pic>
        <p:nvPicPr>
          <p:cNvPr id="6" name="Image 4">
            <a:extLst>
              <a:ext uri="{FF2B5EF4-FFF2-40B4-BE49-F238E27FC236}">
                <a16:creationId xmlns:a16="http://schemas.microsoft.com/office/drawing/2014/main" id="{25B04C07-E095-F153-0AB2-BDF01376EA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25320" y="1690688"/>
            <a:ext cx="8841174" cy="5043486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55F1AAD-9B71-A161-E8B2-DCACF36C7B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0B548A-F0D9-4297-8600-25CBA11F252C}" type="slidenum">
              <a:rPr lang="fr-FR" smtClean="0"/>
              <a:pPr/>
              <a:t>6</a:t>
            </a:fld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800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40000" advClick="0" advTm="15000"/>
    </mc:Choice>
    <mc:Fallback xmlns="">
      <p:transition spd="slow" advClick="0" advTm="1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6560EF0-7572-A9B3-2DDB-B7666F70F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332000"/>
            <a:ext cx="9972000" cy="0"/>
          </a:xfrm>
        </p:spPr>
        <p:txBody>
          <a:bodyPr/>
          <a:lstStyle/>
          <a:p>
            <a:r>
              <a:rPr lang="fr-FR" dirty="0"/>
              <a:t>Un accompagnement durable et personnalisé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061F547-ACD8-C575-7BFD-9899BC31F7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9999" y="2592000"/>
            <a:ext cx="4806000" cy="4140000"/>
          </a:xfrm>
        </p:spPr>
        <p:txBody>
          <a:bodyPr/>
          <a:lstStyle/>
          <a:p>
            <a:pPr lvl="6"/>
            <a:r>
              <a:rPr lang="fr-FR" b="1" dirty="0"/>
              <a:t>La sécurité comme fil conducteur</a:t>
            </a:r>
          </a:p>
          <a:p>
            <a:pPr lvl="1" algn="just"/>
            <a:r>
              <a:rPr lang="fr-FR" sz="1600" b="1" dirty="0"/>
              <a:t>Pas de fonds encaissés </a:t>
            </a:r>
            <a:r>
              <a:rPr lang="fr-FR" sz="1600" dirty="0"/>
              <a:t>: le risque émetteur est celui des institutions que nous sélectionnons pour vous</a:t>
            </a:r>
          </a:p>
          <a:p>
            <a:pPr lvl="1" algn="just"/>
            <a:r>
              <a:rPr lang="fr-FR" sz="1600" dirty="0"/>
              <a:t>Vos avoirs peuvent être répartis entre </a:t>
            </a:r>
            <a:r>
              <a:rPr lang="fr-FR" sz="1600" b="1" dirty="0"/>
              <a:t>différentes institutions, pays, secteurs, thématiques et classes d’actifs</a:t>
            </a:r>
          </a:p>
          <a:p>
            <a:pPr lvl="1" algn="just"/>
            <a:r>
              <a:rPr lang="fr-FR" sz="1600" dirty="0"/>
              <a:t>Des partenariats avec des </a:t>
            </a:r>
            <a:r>
              <a:rPr lang="fr-FR" sz="1600" b="1" dirty="0"/>
              <a:t>institutions prestigieuses et réputées pour leur solidité </a:t>
            </a:r>
          </a:p>
          <a:p>
            <a:pPr lvl="1" algn="just"/>
            <a:r>
              <a:rPr lang="fr-FR" sz="1600" dirty="0"/>
              <a:t>Une </a:t>
            </a:r>
            <a:r>
              <a:rPr lang="fr-FR" sz="1600" b="1" dirty="0"/>
              <a:t>équipe structurée </a:t>
            </a:r>
            <a:r>
              <a:rPr lang="fr-FR" sz="1600" dirty="0"/>
              <a:t>pour assurer votre suivi dans le temps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283E7BB-E39A-BAC8-CB72-46B41E13B4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26000" y="2592000"/>
            <a:ext cx="4806000" cy="4140000"/>
          </a:xfrm>
        </p:spPr>
        <p:txBody>
          <a:bodyPr/>
          <a:lstStyle/>
          <a:p>
            <a:pPr lvl="6"/>
            <a:r>
              <a:rPr lang="fr-FR" b="1" dirty="0"/>
              <a:t>Une approche sur-mesure haut de gamme</a:t>
            </a:r>
          </a:p>
          <a:p>
            <a:pPr lvl="1" algn="just"/>
            <a:r>
              <a:rPr lang="fr-FR" sz="1600" dirty="0"/>
              <a:t>Absence de lien capitalistique avec nos partenaires = </a:t>
            </a:r>
            <a:r>
              <a:rPr lang="fr-FR" sz="1600" b="1" dirty="0"/>
              <a:t>indépendance assurée</a:t>
            </a:r>
          </a:p>
          <a:p>
            <a:pPr lvl="1" algn="just"/>
            <a:r>
              <a:rPr lang="fr-FR" sz="1600" dirty="0"/>
              <a:t>Plus de 80 partenariats en cours = </a:t>
            </a:r>
            <a:r>
              <a:rPr lang="fr-FR" sz="1600" b="1" dirty="0"/>
              <a:t>une offre parmi les plus larges du marché en architecture ouverte</a:t>
            </a:r>
          </a:p>
          <a:p>
            <a:pPr lvl="1" algn="just"/>
            <a:r>
              <a:rPr lang="fr-FR" sz="1600" dirty="0"/>
              <a:t>Nous pouvons à la fois être </a:t>
            </a:r>
            <a:r>
              <a:rPr lang="fr-FR" sz="1600" b="1" dirty="0"/>
              <a:t>concepteurs</a:t>
            </a:r>
            <a:r>
              <a:rPr lang="fr-FR" sz="1600" dirty="0"/>
              <a:t> de produits et/ou </a:t>
            </a:r>
            <a:r>
              <a:rPr lang="fr-FR" sz="1600" b="1" dirty="0"/>
              <a:t>allocataires</a:t>
            </a:r>
            <a:r>
              <a:rPr lang="fr-FR" sz="1600" dirty="0"/>
              <a:t> d’actifs</a:t>
            </a:r>
          </a:p>
          <a:p>
            <a:pPr lvl="1" algn="just"/>
            <a:r>
              <a:rPr lang="fr-FR" sz="1600" dirty="0"/>
              <a:t>Une tendance naturelle à </a:t>
            </a:r>
            <a:r>
              <a:rPr lang="fr-FR" sz="1600" b="1" dirty="0"/>
              <a:t>diversifier</a:t>
            </a:r>
            <a:r>
              <a:rPr lang="fr-FR" sz="1600" dirty="0"/>
              <a:t> </a:t>
            </a:r>
          </a:p>
          <a:p>
            <a:pPr lvl="1" algn="just"/>
            <a:r>
              <a:rPr lang="fr-FR" sz="1600" dirty="0"/>
              <a:t>Une approche à </a:t>
            </a:r>
            <a:r>
              <a:rPr lang="fr-FR" sz="1600" b="1" dirty="0"/>
              <a:t>long terme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185264-285C-46E6-0538-58C624DA69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Présentation </a:t>
            </a:r>
            <a:br>
              <a:rPr lang="fr-FR"/>
            </a:br>
            <a:r>
              <a:rPr lang="fr-FR"/>
              <a:t>Haenggi &amp; Associés | 05/11/2025</a:t>
            </a:r>
            <a:endParaRPr lang="fr-FR" dirty="0"/>
          </a:p>
        </p:txBody>
      </p:sp>
      <p:pic>
        <p:nvPicPr>
          <p:cNvPr id="9" name="Graphique 12" descr="Coffre-fort contour">
            <a:extLst>
              <a:ext uri="{FF2B5EF4-FFF2-40B4-BE49-F238E27FC236}">
                <a16:creationId xmlns:a16="http://schemas.microsoft.com/office/drawing/2014/main" id="{F4D874D8-BE1F-01E5-2EFB-B68A7AAF23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23212" y="1692000"/>
            <a:ext cx="679573" cy="679573"/>
          </a:xfrm>
          <a:prstGeom prst="rect">
            <a:avLst/>
          </a:prstGeom>
        </p:spPr>
      </p:pic>
      <p:pic>
        <p:nvPicPr>
          <p:cNvPr id="10" name="Graphique 19" descr="Retouches et couture contour">
            <a:extLst>
              <a:ext uri="{FF2B5EF4-FFF2-40B4-BE49-F238E27FC236}">
                <a16:creationId xmlns:a16="http://schemas.microsoft.com/office/drawing/2014/main" id="{1E8E9C4D-0FAE-8470-2D00-C08B335087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46300" y="1692000"/>
            <a:ext cx="679573" cy="679573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3E78C216-A4CC-5AF6-9A50-99AA74C5F9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0B548A-F0D9-4297-8600-25CBA11F252C}" type="slidenum">
              <a:rPr lang="fr-FR" smtClean="0"/>
              <a:pPr/>
              <a:t>7</a:t>
            </a:fld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837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40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674FC5-7D62-F3CF-1883-2035DF725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332000"/>
            <a:ext cx="9972000" cy="0"/>
          </a:xfrm>
        </p:spPr>
        <p:txBody>
          <a:bodyPr/>
          <a:lstStyle/>
          <a:p>
            <a:r>
              <a:rPr lang="fr-FR" dirty="0"/>
              <a:t>Nos principaux partenaires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F44C6DA-54FF-277B-EE08-19AE4AEE8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692000"/>
            <a:ext cx="9972000" cy="5040000"/>
          </a:xfrm>
        </p:spPr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3122E5A-CAB6-DEF7-3465-923FF88D43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Présentation </a:t>
            </a:r>
            <a:br>
              <a:rPr lang="fr-FR"/>
            </a:br>
            <a:r>
              <a:rPr lang="fr-FR"/>
              <a:t>Haenggi &amp; Associés | 05/11/2025</a:t>
            </a:r>
            <a:endParaRPr lang="fr-FR" dirty="0"/>
          </a:p>
        </p:txBody>
      </p: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E8413823-8ED3-C02C-B0C3-CDD545CFD776}"/>
              </a:ext>
            </a:extLst>
          </p:cNvPr>
          <p:cNvGrpSpPr/>
          <p:nvPr/>
        </p:nvGrpSpPr>
        <p:grpSpPr>
          <a:xfrm>
            <a:off x="360000" y="1692000"/>
            <a:ext cx="9972000" cy="5040000"/>
            <a:chOff x="360000" y="1692000"/>
            <a:chExt cx="9972000" cy="5040000"/>
          </a:xfrm>
        </p:grpSpPr>
        <p:cxnSp>
          <p:nvCxnSpPr>
            <p:cNvPr id="6" name="Connecteur droit 5">
              <a:extLst>
                <a:ext uri="{FF2B5EF4-FFF2-40B4-BE49-F238E27FC236}">
                  <a16:creationId xmlns:a16="http://schemas.microsoft.com/office/drawing/2014/main" id="{668B3D5B-004B-6003-5057-FEE66CD7787B}"/>
                </a:ext>
              </a:extLst>
            </p:cNvPr>
            <p:cNvCxnSpPr/>
            <p:nvPr/>
          </p:nvCxnSpPr>
          <p:spPr>
            <a:xfrm>
              <a:off x="360000" y="2159767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527949B5-7B16-2A96-9F93-911C656714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5817" y="1825648"/>
              <a:ext cx="2338834" cy="668238"/>
            </a:xfrm>
            <a:prstGeom prst="rect">
              <a:avLst/>
            </a:prstGeom>
          </p:spPr>
        </p:pic>
        <p:pic>
          <p:nvPicPr>
            <p:cNvPr id="9" name="Image 8" descr="Une image contenant oiseau&#10;&#10;Description générée automatiquement">
              <a:extLst>
                <a:ext uri="{FF2B5EF4-FFF2-40B4-BE49-F238E27FC236}">
                  <a16:creationId xmlns:a16="http://schemas.microsoft.com/office/drawing/2014/main" id="{D14E0E63-A121-6296-FC52-D003FE33A0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70468" y="1692000"/>
              <a:ext cx="1670596" cy="935534"/>
            </a:xfrm>
            <a:prstGeom prst="rect">
              <a:avLst/>
            </a:prstGeom>
          </p:spPr>
        </p:pic>
        <p:pic>
          <p:nvPicPr>
            <p:cNvPr id="24" name="Picture 4" descr="CGP Distrib">
              <a:extLst>
                <a:ext uri="{FF2B5EF4-FFF2-40B4-BE49-F238E27FC236}">
                  <a16:creationId xmlns:a16="http://schemas.microsoft.com/office/drawing/2014/main" id="{CF2F35C6-80D9-D26C-D674-6892A029D4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6881" y="1822385"/>
              <a:ext cx="2168882" cy="674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AA7616CF-0B78-3CCD-862F-349790B3859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81580" y="1701984"/>
              <a:ext cx="1884595" cy="915565"/>
            </a:xfrm>
            <a:prstGeom prst="rect">
              <a:avLst/>
            </a:prstGeom>
          </p:spPr>
        </p:pic>
        <p:pic>
          <p:nvPicPr>
            <p:cNvPr id="11" name="Image 10" descr="Une image contenant table&#10;&#10;Description générée automatiquement">
              <a:extLst>
                <a:ext uri="{FF2B5EF4-FFF2-40B4-BE49-F238E27FC236}">
                  <a16:creationId xmlns:a16="http://schemas.microsoft.com/office/drawing/2014/main" id="{F27BFF1A-D886-E4BB-AF59-36C3D140F1D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51991" y="1765739"/>
              <a:ext cx="1480008" cy="788056"/>
            </a:xfrm>
            <a:prstGeom prst="rect">
              <a:avLst/>
            </a:prstGeom>
          </p:spPr>
        </p:pic>
        <p:pic>
          <p:nvPicPr>
            <p:cNvPr id="30" name="Image 29">
              <a:extLst>
                <a:ext uri="{FF2B5EF4-FFF2-40B4-BE49-F238E27FC236}">
                  <a16:creationId xmlns:a16="http://schemas.microsoft.com/office/drawing/2014/main" id="{D8933DC5-8C36-5EB4-5E77-787DD8F5C0D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0000" y="2777097"/>
              <a:ext cx="1959234" cy="758983"/>
            </a:xfrm>
            <a:prstGeom prst="rect">
              <a:avLst/>
            </a:prstGeom>
          </p:spPr>
        </p:pic>
        <p:pic>
          <p:nvPicPr>
            <p:cNvPr id="25" name="Image 24" descr="Inter Invest : expert en défiscalisation et investissements depuis 1991">
              <a:extLst>
                <a:ext uri="{FF2B5EF4-FFF2-40B4-BE49-F238E27FC236}">
                  <a16:creationId xmlns:a16="http://schemas.microsoft.com/office/drawing/2014/main" id="{14352B60-84FF-94E0-4129-B03D4998C62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58277" y="2939411"/>
              <a:ext cx="2263657" cy="434355"/>
            </a:xfrm>
            <a:prstGeom prst="rect">
              <a:avLst/>
            </a:prstGeom>
          </p:spPr>
        </p:pic>
        <p:pic>
          <p:nvPicPr>
            <p:cNvPr id="12" name="Image 11" descr="Une image contenant dessin&#10;&#10;Description générée automatiquement">
              <a:extLst>
                <a:ext uri="{FF2B5EF4-FFF2-40B4-BE49-F238E27FC236}">
                  <a16:creationId xmlns:a16="http://schemas.microsoft.com/office/drawing/2014/main" id="{D97134CC-3ADF-1D20-FE61-CF4053B8F2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60978" y="2759850"/>
              <a:ext cx="1508586" cy="793477"/>
            </a:xfrm>
            <a:prstGeom prst="rect">
              <a:avLst/>
            </a:prstGeom>
          </p:spPr>
        </p:pic>
        <p:pic>
          <p:nvPicPr>
            <p:cNvPr id="28" name="Image 27" descr="Une image contenant texte, Police, logo, Graphique&#10;&#10;Description générée automatiquement">
              <a:extLst>
                <a:ext uri="{FF2B5EF4-FFF2-40B4-BE49-F238E27FC236}">
                  <a16:creationId xmlns:a16="http://schemas.microsoft.com/office/drawing/2014/main" id="{0174A13B-DBA0-DBB5-F708-4B9BD48794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208607" y="2868410"/>
              <a:ext cx="1578713" cy="576356"/>
            </a:xfrm>
            <a:prstGeom prst="rect">
              <a:avLst/>
            </a:prstGeom>
          </p:spPr>
        </p:pic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id="{925396BD-D414-4FDE-63C7-7CF1388206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826363" y="2902848"/>
              <a:ext cx="2505637" cy="507480"/>
            </a:xfrm>
            <a:prstGeom prst="rect">
              <a:avLst/>
            </a:prstGeom>
          </p:spPr>
        </p:pic>
        <p:pic>
          <p:nvPicPr>
            <p:cNvPr id="13" name="Image 12" descr="Une image contenant dessin&#10;&#10;Description générée automatiquement">
              <a:extLst>
                <a:ext uri="{FF2B5EF4-FFF2-40B4-BE49-F238E27FC236}">
                  <a16:creationId xmlns:a16="http://schemas.microsoft.com/office/drawing/2014/main" id="{7B854DC4-1EAC-F68C-029F-698227740D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0000" y="3975889"/>
              <a:ext cx="2594972" cy="475415"/>
            </a:xfrm>
            <a:prstGeom prst="rect">
              <a:avLst/>
            </a:prstGeom>
          </p:spPr>
        </p:pic>
        <p:pic>
          <p:nvPicPr>
            <p:cNvPr id="10" name="Image 9" descr="Une image contenant alimentation&#10;&#10;Description générée automatiquement">
              <a:extLst>
                <a:ext uri="{FF2B5EF4-FFF2-40B4-BE49-F238E27FC236}">
                  <a16:creationId xmlns:a16="http://schemas.microsoft.com/office/drawing/2014/main" id="{4D1A6CAE-EE60-489D-57EB-556DE965AE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48472" y="3846038"/>
              <a:ext cx="1451857" cy="735117"/>
            </a:xfrm>
            <a:prstGeom prst="rect">
              <a:avLst/>
            </a:prstGeom>
          </p:spPr>
        </p:pic>
        <p:pic>
          <p:nvPicPr>
            <p:cNvPr id="26" name="Image 25">
              <a:extLst>
                <a:ext uri="{FF2B5EF4-FFF2-40B4-BE49-F238E27FC236}">
                  <a16:creationId xmlns:a16="http://schemas.microsoft.com/office/drawing/2014/main" id="{CC55BA82-3C3D-183F-62D4-BE779F03B7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793829" y="4013125"/>
              <a:ext cx="1637184" cy="400943"/>
            </a:xfrm>
            <a:prstGeom prst="rect">
              <a:avLst/>
            </a:prstGeom>
          </p:spPr>
        </p:pic>
        <p:pic>
          <p:nvPicPr>
            <p:cNvPr id="15" name="Image 14" descr="Une image contenant dessin, assiette&#10;&#10;Description générée automatiquement">
              <a:extLst>
                <a:ext uri="{FF2B5EF4-FFF2-40B4-BE49-F238E27FC236}">
                  <a16:creationId xmlns:a16="http://schemas.microsoft.com/office/drawing/2014/main" id="{185FEAF0-0D36-E3FF-039D-96A51D81CC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24513" y="4016104"/>
              <a:ext cx="2431346" cy="394984"/>
            </a:xfrm>
            <a:prstGeom prst="rect">
              <a:avLst/>
            </a:prstGeom>
          </p:spPr>
        </p:pic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85F6967B-627F-7A35-E413-387AE5EB32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9249359" y="3685642"/>
              <a:ext cx="1082640" cy="1055908"/>
            </a:xfrm>
            <a:prstGeom prst="rect">
              <a:avLst/>
            </a:prstGeom>
          </p:spPr>
        </p:pic>
        <p:pic>
          <p:nvPicPr>
            <p:cNvPr id="27" name="Image 26" descr="Une image contenant dessin&#10;&#10;Description générée automatiquement">
              <a:extLst>
                <a:ext uri="{FF2B5EF4-FFF2-40B4-BE49-F238E27FC236}">
                  <a16:creationId xmlns:a16="http://schemas.microsoft.com/office/drawing/2014/main" id="{550B581B-73CE-9AC6-5299-B1A76B6FA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360000" y="4997537"/>
              <a:ext cx="1678949" cy="835298"/>
            </a:xfrm>
            <a:prstGeom prst="rect">
              <a:avLst/>
            </a:prstGeom>
          </p:spPr>
        </p:pic>
        <p:pic>
          <p:nvPicPr>
            <p:cNvPr id="23" name="Image 22">
              <a:extLst>
                <a:ext uri="{FF2B5EF4-FFF2-40B4-BE49-F238E27FC236}">
                  <a16:creationId xmlns:a16="http://schemas.microsoft.com/office/drawing/2014/main" id="{84E36136-D2B9-1FAB-1412-72569FC580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2441266" y="5103325"/>
              <a:ext cx="2277695" cy="623722"/>
            </a:xfrm>
            <a:prstGeom prst="rect">
              <a:avLst/>
            </a:prstGeom>
          </p:spPr>
        </p:pic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id="{34358EA1-F812-FCB3-6706-B63DD018E2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5121278" y="5164561"/>
              <a:ext cx="1487038" cy="501249"/>
            </a:xfrm>
            <a:prstGeom prst="rect">
              <a:avLst/>
            </a:prstGeom>
          </p:spPr>
        </p:pic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BF3B47E5-26C4-C375-3203-90B5386196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10633" y="5000334"/>
              <a:ext cx="1836409" cy="829703"/>
            </a:xfrm>
            <a:prstGeom prst="rect">
              <a:avLst/>
            </a:prstGeom>
          </p:spPr>
        </p:pic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C4B221A8-8F1E-79A3-F72D-831875B9F2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9249359" y="4873866"/>
              <a:ext cx="1082640" cy="1082640"/>
            </a:xfrm>
            <a:prstGeom prst="rect">
              <a:avLst/>
            </a:prstGeom>
          </p:spPr>
        </p:pic>
        <p:pic>
          <p:nvPicPr>
            <p:cNvPr id="7" name="Image 6" descr="Une image contenant dessin&#10;&#10;Description générée automatiquement">
              <a:extLst>
                <a:ext uri="{FF2B5EF4-FFF2-40B4-BE49-F238E27FC236}">
                  <a16:creationId xmlns:a16="http://schemas.microsoft.com/office/drawing/2014/main" id="{35CE3661-330E-A3E3-9FBE-D922DD468B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0000" y="6113238"/>
              <a:ext cx="2060401" cy="594346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61015A92-593E-60E8-B71D-60945FB9B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2867250" y="6193214"/>
              <a:ext cx="2312304" cy="434393"/>
            </a:xfrm>
            <a:prstGeom prst="rect">
              <a:avLst/>
            </a:prstGeom>
          </p:spPr>
        </p:pic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FB9EB36C-9ADB-F344-5B98-9DFCBFEDDA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5626403" y="6232214"/>
              <a:ext cx="2270738" cy="356394"/>
            </a:xfrm>
            <a:prstGeom prst="rect">
              <a:avLst/>
            </a:prstGeom>
          </p:spPr>
        </p:pic>
        <p:pic>
          <p:nvPicPr>
            <p:cNvPr id="29" name="Image 28" descr="Une image contenant dessin&#10;&#10;Description générée automatiquement">
              <a:extLst>
                <a:ext uri="{FF2B5EF4-FFF2-40B4-BE49-F238E27FC236}">
                  <a16:creationId xmlns:a16="http://schemas.microsoft.com/office/drawing/2014/main" id="{FEC2D4AE-24F5-0BB2-B661-D54E293279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8343991" y="6088821"/>
              <a:ext cx="1988009" cy="643179"/>
            </a:xfrm>
            <a:prstGeom prst="rect">
              <a:avLst/>
            </a:prstGeom>
          </p:spPr>
        </p:pic>
      </p:grp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EE1FE36-81EA-D5A4-FF35-910E56B9EF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0B548A-F0D9-4297-8600-25CBA11F252C}" type="slidenum">
              <a:rPr lang="fr-FR" smtClean="0"/>
              <a:pPr/>
              <a:t>8</a:t>
            </a:fld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293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40000" advClick="0" advTm="15000"/>
    </mc:Choice>
    <mc:Fallback xmlns="">
      <p:transition spd="slow" advClick="0" advTm="15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9B21EA88-967E-692C-65F9-4735A92437C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2546" y="0"/>
            <a:ext cx="10694360" cy="7554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00" dirty="0">
              <a:solidFill>
                <a:schemeClr val="bg1"/>
              </a:solidFill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6017A42-D0C7-24CA-B489-5EE01E51D32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46" y="0"/>
            <a:ext cx="10694360" cy="7554797"/>
          </a:xfrm>
          <a:prstGeom prst="rect">
            <a:avLst/>
          </a:prstGeom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4BCA634-F755-80E0-C785-A75DA0EA6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>
                <a:solidFill>
                  <a:schemeClr val="tx1"/>
                </a:solidFill>
              </a:rPr>
              <a:t>Présentation  Haenggi &amp; Associés | 05/11/2025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59" name="Cycle" descr="Répéter contour">
            <a:extLst>
              <a:ext uri="{FF2B5EF4-FFF2-40B4-BE49-F238E27FC236}">
                <a16:creationId xmlns:a16="http://schemas.microsoft.com/office/drawing/2014/main" id="{47DF78E0-D97A-F094-E649-BD6083DDC3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90008" y="2423939"/>
            <a:ext cx="2711796" cy="2711796"/>
          </a:xfrm>
          <a:prstGeom prst="rect">
            <a:avLst/>
          </a:prstGeom>
        </p:spPr>
      </p:pic>
      <p:pic>
        <p:nvPicPr>
          <p:cNvPr id="14" name="Cercles">
            <a:extLst>
              <a:ext uri="{FF2B5EF4-FFF2-40B4-BE49-F238E27FC236}">
                <a16:creationId xmlns:a16="http://schemas.microsoft.com/office/drawing/2014/main" id="{3F64148C-7617-5DA4-EA4C-6C1D6A0D79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t="6556" b="6612"/>
          <a:stretch/>
        </p:blipFill>
        <p:spPr>
          <a:xfrm>
            <a:off x="1095911" y="0"/>
            <a:ext cx="8499991" cy="7554797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78020B6-309C-87A7-605D-80DC478B7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332000"/>
            <a:ext cx="9972000" cy="0"/>
          </a:xfrm>
          <a:noFill/>
          <a:ln>
            <a:noFill/>
          </a:ln>
        </p:spPr>
        <p:txBody>
          <a:bodyPr/>
          <a:lstStyle/>
          <a:p>
            <a:r>
              <a:rPr lang="fr-FR" dirty="0"/>
              <a:t>Une gestion à 360°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A12C4EA5-DDCA-5742-C9CC-E5F85E00A6D7}"/>
              </a:ext>
            </a:extLst>
          </p:cNvPr>
          <p:cNvSpPr>
            <a:spLocks/>
          </p:cNvSpPr>
          <p:nvPr/>
        </p:nvSpPr>
        <p:spPr>
          <a:xfrm>
            <a:off x="4625906" y="3059837"/>
            <a:ext cx="1440000" cy="144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00" dirty="0">
              <a:solidFill>
                <a:schemeClr val="bg1"/>
              </a:solidFill>
            </a:endParaRPr>
          </a:p>
        </p:txBody>
      </p:sp>
      <p:pic>
        <p:nvPicPr>
          <p:cNvPr id="17" name="Logo">
            <a:extLst>
              <a:ext uri="{FF2B5EF4-FFF2-40B4-BE49-F238E27FC236}">
                <a16:creationId xmlns:a16="http://schemas.microsoft.com/office/drawing/2014/main" id="{787B3400-704A-A0E7-14A3-2439E2003D4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4838118" y="3582067"/>
            <a:ext cx="1015575" cy="395540"/>
          </a:xfrm>
          <a:prstGeom prst="rect">
            <a:avLst/>
          </a:prstGeom>
        </p:spPr>
      </p:pic>
      <p:grpSp>
        <p:nvGrpSpPr>
          <p:cNvPr id="22" name="Texte Dans Rond">
            <a:extLst>
              <a:ext uri="{FF2B5EF4-FFF2-40B4-BE49-F238E27FC236}">
                <a16:creationId xmlns:a16="http://schemas.microsoft.com/office/drawing/2014/main" id="{92A0F7EE-76BD-4F3B-896F-A95689573F15}"/>
              </a:ext>
            </a:extLst>
          </p:cNvPr>
          <p:cNvGrpSpPr/>
          <p:nvPr/>
        </p:nvGrpSpPr>
        <p:grpSpPr>
          <a:xfrm>
            <a:off x="4534634" y="738414"/>
            <a:ext cx="1620000" cy="1620000"/>
            <a:chOff x="-3024997" y="522514"/>
            <a:chExt cx="1620000" cy="1620000"/>
          </a:xfrm>
        </p:grpSpPr>
        <p:sp>
          <p:nvSpPr>
            <p:cNvPr id="20" name="Rond">
              <a:extLst>
                <a:ext uri="{FF2B5EF4-FFF2-40B4-BE49-F238E27FC236}">
                  <a16:creationId xmlns:a16="http://schemas.microsoft.com/office/drawing/2014/main" id="{6B896FDB-B255-AE31-D345-8386B75AD48E}"/>
                </a:ext>
              </a:extLst>
            </p:cNvPr>
            <p:cNvSpPr/>
            <p:nvPr/>
          </p:nvSpPr>
          <p:spPr>
            <a:xfrm>
              <a:off x="-3024997" y="522514"/>
              <a:ext cx="1620000" cy="16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400" dirty="0">
                <a:solidFill>
                  <a:schemeClr val="bg1"/>
                </a:solidFill>
              </a:endParaRPr>
            </a:p>
          </p:txBody>
        </p:sp>
        <p:sp>
          <p:nvSpPr>
            <p:cNvPr id="21" name="Texte">
              <a:extLst>
                <a:ext uri="{FF2B5EF4-FFF2-40B4-BE49-F238E27FC236}">
                  <a16:creationId xmlns:a16="http://schemas.microsoft.com/office/drawing/2014/main" id="{4B225464-5383-B1B8-6C40-6FC59B07F02C}"/>
                </a:ext>
              </a:extLst>
            </p:cNvPr>
            <p:cNvSpPr txBox="1"/>
            <p:nvPr/>
          </p:nvSpPr>
          <p:spPr>
            <a:xfrm>
              <a:off x="-3024997" y="522514"/>
              <a:ext cx="1620000" cy="1620000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lvl="0" indent="0" defTabSz="1007943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400"/>
              </a:lvl1pPr>
              <a:lvl2pPr marL="180000" lvl="1" indent="-180000" defTabSz="1007943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/>
              </a:lvl2pPr>
              <a:lvl3pPr marL="360000" lvl="2" indent="-180000" defTabSz="1007943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Font typeface="Wingdings" panose="05000000000000000000" pitchFamily="2" charset="2"/>
                <a:buChar char="§"/>
                <a:defRPr sz="1400"/>
              </a:lvl3pPr>
              <a:lvl4pPr marL="252000" lvl="3" indent="-252000" defTabSz="1007943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Font typeface="+mj-lt"/>
                <a:buAutoNum type="arabicPeriod"/>
                <a:defRPr sz="1400" b="0"/>
              </a:lvl4pPr>
              <a:lvl5pPr marL="0" lvl="4" indent="0" defTabSz="1007943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Font typeface="+mj-lt"/>
                <a:buNone/>
                <a:defRPr sz="1400" b="1">
                  <a:solidFill>
                    <a:schemeClr val="tx2"/>
                  </a:solidFill>
                </a:defRPr>
              </a:lvl5pPr>
              <a:lvl6pPr marL="0" lvl="5" indent="0" defTabSz="1007943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600" b="0"/>
              </a:lvl6pPr>
              <a:lvl7pPr marL="0" lvl="6" indent="0" defTabSz="1007943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600" b="0">
                  <a:solidFill>
                    <a:schemeClr val="tx2"/>
                  </a:solidFill>
                </a:defRPr>
              </a:lvl7pPr>
              <a:lvl8pPr marL="0" lvl="7" indent="0" defTabSz="1007943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000"/>
              </a:lvl8pPr>
              <a:lvl9pPr marL="0" lvl="8" indent="0" defTabSz="1007943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000">
                  <a:solidFill>
                    <a:schemeClr val="bg1"/>
                  </a:solidFill>
                </a:defRPr>
              </a:lvl9pPr>
            </a:lstStyle>
            <a:p>
              <a:pPr lvl="4" algn="ctr"/>
              <a:r>
                <a:rPr lang="fr-FR" dirty="0"/>
                <a:t>Assurance-Vie</a:t>
              </a:r>
              <a:br>
                <a:rPr lang="fr-FR" dirty="0"/>
              </a:br>
              <a:r>
                <a:rPr lang="fr-FR" dirty="0"/>
                <a:t>Française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fr-FR" sz="1100" dirty="0"/>
                <a:t>CARDIF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fr-FR" sz="1100" dirty="0"/>
                <a:t>GENERALI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fr-FR" sz="1100" dirty="0"/>
                <a:t>VIE PLUS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fr-FR" sz="1100" dirty="0"/>
                <a:t>MMA</a:t>
              </a:r>
            </a:p>
          </p:txBody>
        </p:sp>
      </p:grpSp>
      <p:grpSp>
        <p:nvGrpSpPr>
          <p:cNvPr id="23" name="Texte Dans Rond">
            <a:extLst>
              <a:ext uri="{FF2B5EF4-FFF2-40B4-BE49-F238E27FC236}">
                <a16:creationId xmlns:a16="http://schemas.microsoft.com/office/drawing/2014/main" id="{FAD63B1F-1762-AF52-D528-1EB02473795D}"/>
              </a:ext>
            </a:extLst>
          </p:cNvPr>
          <p:cNvGrpSpPr/>
          <p:nvPr/>
        </p:nvGrpSpPr>
        <p:grpSpPr>
          <a:xfrm>
            <a:off x="4534634" y="5162999"/>
            <a:ext cx="1620000" cy="1620000"/>
            <a:chOff x="-3024997" y="522514"/>
            <a:chExt cx="1620000" cy="1620000"/>
          </a:xfrm>
        </p:grpSpPr>
        <p:sp>
          <p:nvSpPr>
            <p:cNvPr id="24" name="Rond">
              <a:extLst>
                <a:ext uri="{FF2B5EF4-FFF2-40B4-BE49-F238E27FC236}">
                  <a16:creationId xmlns:a16="http://schemas.microsoft.com/office/drawing/2014/main" id="{F99141F5-4277-8B46-7BCA-D453C9946929}"/>
                </a:ext>
              </a:extLst>
            </p:cNvPr>
            <p:cNvSpPr/>
            <p:nvPr/>
          </p:nvSpPr>
          <p:spPr>
            <a:xfrm>
              <a:off x="-3024997" y="522514"/>
              <a:ext cx="1620000" cy="16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400" dirty="0">
                <a:solidFill>
                  <a:schemeClr val="bg1"/>
                </a:solidFill>
              </a:endParaRPr>
            </a:p>
          </p:txBody>
        </p:sp>
        <p:sp>
          <p:nvSpPr>
            <p:cNvPr id="25" name="Texte">
              <a:extLst>
                <a:ext uri="{FF2B5EF4-FFF2-40B4-BE49-F238E27FC236}">
                  <a16:creationId xmlns:a16="http://schemas.microsoft.com/office/drawing/2014/main" id="{53788436-9E72-81D9-D347-239B3DF84D6E}"/>
                </a:ext>
              </a:extLst>
            </p:cNvPr>
            <p:cNvSpPr txBox="1"/>
            <p:nvPr/>
          </p:nvSpPr>
          <p:spPr>
            <a:xfrm>
              <a:off x="-3024997" y="522514"/>
              <a:ext cx="1620000" cy="1620000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lvl="0" indent="0" defTabSz="1007943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400"/>
              </a:lvl1pPr>
              <a:lvl2pPr marL="180000" lvl="1" indent="-180000" defTabSz="1007943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/>
              </a:lvl2pPr>
              <a:lvl3pPr marL="360000" lvl="2" indent="-180000" defTabSz="1007943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Font typeface="Wingdings" panose="05000000000000000000" pitchFamily="2" charset="2"/>
                <a:buChar char="§"/>
                <a:defRPr sz="1400"/>
              </a:lvl3pPr>
              <a:lvl4pPr marL="252000" lvl="3" indent="-252000" defTabSz="1007943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Font typeface="+mj-lt"/>
                <a:buAutoNum type="arabicPeriod"/>
                <a:defRPr sz="1400" b="0"/>
              </a:lvl4pPr>
              <a:lvl5pPr marL="0" lvl="4" indent="0" defTabSz="1007943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Font typeface="+mj-lt"/>
                <a:buNone/>
                <a:defRPr sz="1400" b="1">
                  <a:solidFill>
                    <a:schemeClr val="tx2"/>
                  </a:solidFill>
                </a:defRPr>
              </a:lvl5pPr>
              <a:lvl6pPr marL="0" lvl="5" indent="0" defTabSz="1007943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600" b="0"/>
              </a:lvl6pPr>
              <a:lvl7pPr marL="0" lvl="6" indent="0" defTabSz="1007943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600" b="0">
                  <a:solidFill>
                    <a:schemeClr val="tx2"/>
                  </a:solidFill>
                </a:defRPr>
              </a:lvl7pPr>
              <a:lvl8pPr marL="0" lvl="7" indent="0" defTabSz="1007943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000"/>
              </a:lvl8pPr>
              <a:lvl9pPr marL="0" lvl="8" indent="0" defTabSz="1007943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000">
                  <a:solidFill>
                    <a:schemeClr val="bg1"/>
                  </a:solidFill>
                </a:defRPr>
              </a:lvl9pPr>
            </a:lstStyle>
            <a:p>
              <a:pPr lvl="4" algn="ctr"/>
              <a:r>
                <a:rPr lang="fr-FR" dirty="0"/>
                <a:t>Assurance-Vie</a:t>
              </a:r>
              <a:br>
                <a:rPr lang="fr-FR" dirty="0"/>
              </a:br>
              <a:r>
                <a:rPr lang="fr-FR" dirty="0"/>
                <a:t>Luxembourgeoise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fr-FR" sz="1100" dirty="0"/>
                <a:t>BALOISE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fr-FR" sz="1100" dirty="0"/>
                <a:t>LOMBARD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fr-FR" sz="1100" dirty="0"/>
                <a:t>LA MONDIALE EP</a:t>
              </a:r>
            </a:p>
          </p:txBody>
        </p:sp>
      </p:grpSp>
      <p:grpSp>
        <p:nvGrpSpPr>
          <p:cNvPr id="32" name="Texte Dans Rond">
            <a:extLst>
              <a:ext uri="{FF2B5EF4-FFF2-40B4-BE49-F238E27FC236}">
                <a16:creationId xmlns:a16="http://schemas.microsoft.com/office/drawing/2014/main" id="{357ED46D-3C1A-24F6-A7DF-3F321298C08C}"/>
              </a:ext>
            </a:extLst>
          </p:cNvPr>
          <p:cNvGrpSpPr/>
          <p:nvPr/>
        </p:nvGrpSpPr>
        <p:grpSpPr>
          <a:xfrm>
            <a:off x="6701804" y="4030663"/>
            <a:ext cx="1620000" cy="1620000"/>
            <a:chOff x="-3024997" y="522514"/>
            <a:chExt cx="1620000" cy="1620000"/>
          </a:xfrm>
        </p:grpSpPr>
        <p:sp>
          <p:nvSpPr>
            <p:cNvPr id="33" name="Rond">
              <a:extLst>
                <a:ext uri="{FF2B5EF4-FFF2-40B4-BE49-F238E27FC236}">
                  <a16:creationId xmlns:a16="http://schemas.microsoft.com/office/drawing/2014/main" id="{6A757005-25F4-6B3C-BB1E-8D2BAC60A5C9}"/>
                </a:ext>
              </a:extLst>
            </p:cNvPr>
            <p:cNvSpPr/>
            <p:nvPr/>
          </p:nvSpPr>
          <p:spPr>
            <a:xfrm>
              <a:off x="-3024997" y="522514"/>
              <a:ext cx="1620000" cy="16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400" dirty="0">
                <a:solidFill>
                  <a:schemeClr val="bg1"/>
                </a:solidFill>
              </a:endParaRPr>
            </a:p>
          </p:txBody>
        </p:sp>
        <p:sp>
          <p:nvSpPr>
            <p:cNvPr id="34" name="Texte">
              <a:extLst>
                <a:ext uri="{FF2B5EF4-FFF2-40B4-BE49-F238E27FC236}">
                  <a16:creationId xmlns:a16="http://schemas.microsoft.com/office/drawing/2014/main" id="{A87DEDA0-2AE3-6F84-735B-A671CED2EF20}"/>
                </a:ext>
              </a:extLst>
            </p:cNvPr>
            <p:cNvSpPr txBox="1"/>
            <p:nvPr/>
          </p:nvSpPr>
          <p:spPr>
            <a:xfrm>
              <a:off x="-3024997" y="522514"/>
              <a:ext cx="1620000" cy="1620000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lvl="0" indent="0" defTabSz="1007943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400"/>
              </a:lvl1pPr>
              <a:lvl2pPr marL="180000" lvl="1" indent="-180000" defTabSz="1007943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/>
              </a:lvl2pPr>
              <a:lvl3pPr marL="360000" lvl="2" indent="-180000" defTabSz="1007943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Font typeface="Wingdings" panose="05000000000000000000" pitchFamily="2" charset="2"/>
                <a:buChar char="§"/>
                <a:defRPr sz="1400"/>
              </a:lvl3pPr>
              <a:lvl4pPr marL="252000" lvl="3" indent="-252000" defTabSz="1007943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Font typeface="+mj-lt"/>
                <a:buAutoNum type="arabicPeriod"/>
                <a:defRPr sz="1400" b="0"/>
              </a:lvl4pPr>
              <a:lvl5pPr marL="0" lvl="4" indent="0" defTabSz="1007943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Font typeface="+mj-lt"/>
                <a:buNone/>
                <a:defRPr sz="1400" b="1">
                  <a:solidFill>
                    <a:schemeClr val="tx2"/>
                  </a:solidFill>
                </a:defRPr>
              </a:lvl5pPr>
              <a:lvl6pPr marL="0" lvl="5" indent="0" defTabSz="1007943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600" b="0"/>
              </a:lvl6pPr>
              <a:lvl7pPr marL="0" lvl="6" indent="0" defTabSz="1007943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600" b="0">
                  <a:solidFill>
                    <a:schemeClr val="tx2"/>
                  </a:solidFill>
                </a:defRPr>
              </a:lvl7pPr>
              <a:lvl8pPr marL="0" lvl="7" indent="0" defTabSz="1007943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000"/>
              </a:lvl8pPr>
              <a:lvl9pPr marL="0" lvl="8" indent="0" defTabSz="1007943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000">
                  <a:solidFill>
                    <a:schemeClr val="bg1"/>
                  </a:solidFill>
                </a:defRPr>
              </a:lvl9pPr>
            </a:lstStyle>
            <a:p>
              <a:pPr lvl="4" algn="ctr"/>
              <a:r>
                <a:rPr lang="fr-FR" dirty="0"/>
                <a:t>Solutions</a:t>
              </a:r>
              <a:br>
                <a:rPr lang="fr-FR" dirty="0"/>
              </a:br>
              <a:r>
                <a:rPr lang="fr-FR" dirty="0"/>
                <a:t>150 0 B TER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fr-FR" sz="1100" dirty="0"/>
                <a:t>France VALLEY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fr-FR" sz="1100" dirty="0"/>
                <a:t>FOODXPERT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fr-FR" sz="1100" dirty="0"/>
                <a:t>TRAIL CAPITAL</a:t>
              </a:r>
            </a:p>
          </p:txBody>
        </p:sp>
      </p:grpSp>
      <p:grpSp>
        <p:nvGrpSpPr>
          <p:cNvPr id="35" name="Texte Dans Rond">
            <a:extLst>
              <a:ext uri="{FF2B5EF4-FFF2-40B4-BE49-F238E27FC236}">
                <a16:creationId xmlns:a16="http://schemas.microsoft.com/office/drawing/2014/main" id="{84A009F0-80A6-9342-7E63-960BEC2B769F}"/>
              </a:ext>
            </a:extLst>
          </p:cNvPr>
          <p:cNvGrpSpPr/>
          <p:nvPr/>
        </p:nvGrpSpPr>
        <p:grpSpPr>
          <a:xfrm>
            <a:off x="6701804" y="1925587"/>
            <a:ext cx="1620000" cy="1620000"/>
            <a:chOff x="-3024997" y="522514"/>
            <a:chExt cx="1620000" cy="1620000"/>
          </a:xfrm>
        </p:grpSpPr>
        <p:sp>
          <p:nvSpPr>
            <p:cNvPr id="36" name="Rond">
              <a:extLst>
                <a:ext uri="{FF2B5EF4-FFF2-40B4-BE49-F238E27FC236}">
                  <a16:creationId xmlns:a16="http://schemas.microsoft.com/office/drawing/2014/main" id="{B002C7DA-94AC-4A58-38F6-BA492137C8A5}"/>
                </a:ext>
              </a:extLst>
            </p:cNvPr>
            <p:cNvSpPr/>
            <p:nvPr/>
          </p:nvSpPr>
          <p:spPr>
            <a:xfrm>
              <a:off x="-3024997" y="522514"/>
              <a:ext cx="1620000" cy="16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400" dirty="0">
                <a:solidFill>
                  <a:schemeClr val="bg1"/>
                </a:solidFill>
              </a:endParaRPr>
            </a:p>
          </p:txBody>
        </p:sp>
        <p:sp>
          <p:nvSpPr>
            <p:cNvPr id="37" name="Texte">
              <a:extLst>
                <a:ext uri="{FF2B5EF4-FFF2-40B4-BE49-F238E27FC236}">
                  <a16:creationId xmlns:a16="http://schemas.microsoft.com/office/drawing/2014/main" id="{AF2910F3-2E01-D80E-D22F-497D3BD77FD5}"/>
                </a:ext>
              </a:extLst>
            </p:cNvPr>
            <p:cNvSpPr txBox="1"/>
            <p:nvPr/>
          </p:nvSpPr>
          <p:spPr>
            <a:xfrm>
              <a:off x="-3024997" y="522514"/>
              <a:ext cx="1620000" cy="1620000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lvl="0" indent="0" defTabSz="1007943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400"/>
              </a:lvl1pPr>
              <a:lvl2pPr marL="180000" lvl="1" indent="-180000" defTabSz="1007943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/>
              </a:lvl2pPr>
              <a:lvl3pPr marL="360000" lvl="2" indent="-180000" defTabSz="1007943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Font typeface="Wingdings" panose="05000000000000000000" pitchFamily="2" charset="2"/>
                <a:buChar char="§"/>
                <a:defRPr sz="1400"/>
              </a:lvl3pPr>
              <a:lvl4pPr marL="252000" lvl="3" indent="-252000" defTabSz="1007943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Font typeface="+mj-lt"/>
                <a:buAutoNum type="arabicPeriod"/>
                <a:defRPr sz="1400" b="0"/>
              </a:lvl4pPr>
              <a:lvl5pPr marL="0" lvl="4" indent="0" defTabSz="1007943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Font typeface="+mj-lt"/>
                <a:buNone/>
                <a:defRPr sz="1400" b="1">
                  <a:solidFill>
                    <a:schemeClr val="tx2"/>
                  </a:solidFill>
                </a:defRPr>
              </a:lvl5pPr>
              <a:lvl6pPr marL="0" lvl="5" indent="0" defTabSz="1007943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600" b="0"/>
              </a:lvl6pPr>
              <a:lvl7pPr marL="0" lvl="6" indent="0" defTabSz="1007943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600" b="0">
                  <a:solidFill>
                    <a:schemeClr val="tx2"/>
                  </a:solidFill>
                </a:defRPr>
              </a:lvl7pPr>
              <a:lvl8pPr marL="0" lvl="7" indent="0" defTabSz="1007943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000"/>
              </a:lvl8pPr>
              <a:lvl9pPr marL="0" lvl="8" indent="0" defTabSz="1007943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000">
                  <a:solidFill>
                    <a:schemeClr val="bg1"/>
                  </a:solidFill>
                </a:defRPr>
              </a:lvl9pPr>
            </a:lstStyle>
            <a:p>
              <a:pPr lvl="4" algn="ctr"/>
              <a:r>
                <a:rPr lang="fr-FR" dirty="0"/>
                <a:t>Girardin</a:t>
              </a:r>
            </a:p>
            <a:p>
              <a:pPr lvl="4" algn="ctr"/>
              <a:r>
                <a:rPr lang="fr-FR" dirty="0"/>
                <a:t>Epargne Salariale</a:t>
              </a:r>
            </a:p>
            <a:p>
              <a:pPr lvl="4" algn="ctr"/>
              <a:r>
                <a:rPr lang="fr-FR" dirty="0"/>
                <a:t>PER</a:t>
              </a:r>
            </a:p>
          </p:txBody>
        </p:sp>
      </p:grpSp>
      <p:grpSp>
        <p:nvGrpSpPr>
          <p:cNvPr id="38" name="Texte Dans Rond">
            <a:extLst>
              <a:ext uri="{FF2B5EF4-FFF2-40B4-BE49-F238E27FC236}">
                <a16:creationId xmlns:a16="http://schemas.microsoft.com/office/drawing/2014/main" id="{0F4A63BC-3161-4009-8E3E-F158294AB685}"/>
              </a:ext>
            </a:extLst>
          </p:cNvPr>
          <p:cNvGrpSpPr/>
          <p:nvPr/>
        </p:nvGrpSpPr>
        <p:grpSpPr>
          <a:xfrm>
            <a:off x="2412436" y="4030663"/>
            <a:ext cx="1620000" cy="1620000"/>
            <a:chOff x="-3024997" y="522514"/>
            <a:chExt cx="1620000" cy="1620000"/>
          </a:xfrm>
        </p:grpSpPr>
        <p:sp>
          <p:nvSpPr>
            <p:cNvPr id="39" name="Rond">
              <a:extLst>
                <a:ext uri="{FF2B5EF4-FFF2-40B4-BE49-F238E27FC236}">
                  <a16:creationId xmlns:a16="http://schemas.microsoft.com/office/drawing/2014/main" id="{3B2BC58B-F802-F1FF-8871-CDD8B23A6233}"/>
                </a:ext>
              </a:extLst>
            </p:cNvPr>
            <p:cNvSpPr/>
            <p:nvPr/>
          </p:nvSpPr>
          <p:spPr>
            <a:xfrm>
              <a:off x="-3024997" y="522514"/>
              <a:ext cx="1620000" cy="16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400" dirty="0">
                <a:solidFill>
                  <a:schemeClr val="bg1"/>
                </a:solidFill>
              </a:endParaRPr>
            </a:p>
          </p:txBody>
        </p:sp>
        <p:sp>
          <p:nvSpPr>
            <p:cNvPr id="40" name="Texte">
              <a:extLst>
                <a:ext uri="{FF2B5EF4-FFF2-40B4-BE49-F238E27FC236}">
                  <a16:creationId xmlns:a16="http://schemas.microsoft.com/office/drawing/2014/main" id="{58B37EA7-7233-841D-36D6-56C36CC889DB}"/>
                </a:ext>
              </a:extLst>
            </p:cNvPr>
            <p:cNvSpPr txBox="1"/>
            <p:nvPr/>
          </p:nvSpPr>
          <p:spPr>
            <a:xfrm>
              <a:off x="-3024997" y="522514"/>
              <a:ext cx="1620000" cy="1620000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lvl="0" indent="0" defTabSz="1007943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400"/>
              </a:lvl1pPr>
              <a:lvl2pPr marL="180000" lvl="1" indent="-180000" defTabSz="1007943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/>
              </a:lvl2pPr>
              <a:lvl3pPr marL="360000" lvl="2" indent="-180000" defTabSz="1007943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Font typeface="Wingdings" panose="05000000000000000000" pitchFamily="2" charset="2"/>
                <a:buChar char="§"/>
                <a:defRPr sz="1400"/>
              </a:lvl3pPr>
              <a:lvl4pPr marL="252000" lvl="3" indent="-252000" defTabSz="1007943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Font typeface="+mj-lt"/>
                <a:buAutoNum type="arabicPeriod"/>
                <a:defRPr sz="1400" b="0"/>
              </a:lvl4pPr>
              <a:lvl5pPr marL="0" lvl="4" indent="0" defTabSz="1007943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Font typeface="+mj-lt"/>
                <a:buNone/>
                <a:defRPr sz="1400" b="1">
                  <a:solidFill>
                    <a:schemeClr val="tx2"/>
                  </a:solidFill>
                </a:defRPr>
              </a:lvl5pPr>
              <a:lvl6pPr marL="0" lvl="5" indent="0" defTabSz="1007943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600" b="0"/>
              </a:lvl6pPr>
              <a:lvl7pPr marL="0" lvl="6" indent="0" defTabSz="1007943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600" b="0">
                  <a:solidFill>
                    <a:schemeClr val="tx2"/>
                  </a:solidFill>
                </a:defRPr>
              </a:lvl7pPr>
              <a:lvl8pPr marL="0" lvl="7" indent="0" defTabSz="1007943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000"/>
              </a:lvl8pPr>
              <a:lvl9pPr marL="0" lvl="8" indent="0" defTabSz="1007943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000">
                  <a:solidFill>
                    <a:schemeClr val="bg1"/>
                  </a:solidFill>
                </a:defRPr>
              </a:lvl9pPr>
            </a:lstStyle>
            <a:p>
              <a:pPr lvl="4" algn="ctr"/>
              <a:r>
                <a:rPr lang="fr-FR" dirty="0"/>
                <a:t>Private Equity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fr-FR" sz="1100" dirty="0"/>
                <a:t>ALTAROC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fr-FR" sz="1100" dirty="0"/>
                <a:t>INTER INVEST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fr-FR" sz="1100" dirty="0"/>
                <a:t>ROTHSCHILD &amp; CO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fr-FR" sz="1100" dirty="0"/>
                <a:t>TIKEHAU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fr-FR" sz="1100" dirty="0"/>
                <a:t>ODDO</a:t>
              </a:r>
            </a:p>
          </p:txBody>
        </p:sp>
      </p:grpSp>
      <p:grpSp>
        <p:nvGrpSpPr>
          <p:cNvPr id="41" name="Texte Dans Rond">
            <a:extLst>
              <a:ext uri="{FF2B5EF4-FFF2-40B4-BE49-F238E27FC236}">
                <a16:creationId xmlns:a16="http://schemas.microsoft.com/office/drawing/2014/main" id="{C53FAE87-011E-5549-4D9F-71E2E68B11CE}"/>
              </a:ext>
            </a:extLst>
          </p:cNvPr>
          <p:cNvGrpSpPr/>
          <p:nvPr/>
        </p:nvGrpSpPr>
        <p:grpSpPr>
          <a:xfrm>
            <a:off x="2412436" y="1925587"/>
            <a:ext cx="1620000" cy="1620000"/>
            <a:chOff x="-3024997" y="522514"/>
            <a:chExt cx="1620000" cy="1620000"/>
          </a:xfrm>
        </p:grpSpPr>
        <p:sp>
          <p:nvSpPr>
            <p:cNvPr id="42" name="Rond">
              <a:extLst>
                <a:ext uri="{FF2B5EF4-FFF2-40B4-BE49-F238E27FC236}">
                  <a16:creationId xmlns:a16="http://schemas.microsoft.com/office/drawing/2014/main" id="{ED800EE1-7FDD-9E18-D877-24AE49C70E83}"/>
                </a:ext>
              </a:extLst>
            </p:cNvPr>
            <p:cNvSpPr/>
            <p:nvPr/>
          </p:nvSpPr>
          <p:spPr>
            <a:xfrm>
              <a:off x="-3024997" y="522514"/>
              <a:ext cx="1620000" cy="16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400" dirty="0">
                <a:solidFill>
                  <a:schemeClr val="bg1"/>
                </a:solidFill>
              </a:endParaRPr>
            </a:p>
          </p:txBody>
        </p:sp>
        <p:sp>
          <p:nvSpPr>
            <p:cNvPr id="43" name="Texte">
              <a:extLst>
                <a:ext uri="{FF2B5EF4-FFF2-40B4-BE49-F238E27FC236}">
                  <a16:creationId xmlns:a16="http://schemas.microsoft.com/office/drawing/2014/main" id="{31520690-59DF-873C-4D68-FFC0D2C065DA}"/>
                </a:ext>
              </a:extLst>
            </p:cNvPr>
            <p:cNvSpPr txBox="1"/>
            <p:nvPr/>
          </p:nvSpPr>
          <p:spPr>
            <a:xfrm>
              <a:off x="-3024997" y="522514"/>
              <a:ext cx="1620000" cy="1620000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lvl="0" indent="0" defTabSz="1007943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400"/>
              </a:lvl1pPr>
              <a:lvl2pPr marL="180000" lvl="1" indent="-180000" defTabSz="1007943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/>
              </a:lvl2pPr>
              <a:lvl3pPr marL="360000" lvl="2" indent="-180000" defTabSz="1007943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Font typeface="Wingdings" panose="05000000000000000000" pitchFamily="2" charset="2"/>
                <a:buChar char="§"/>
                <a:defRPr sz="1400"/>
              </a:lvl3pPr>
              <a:lvl4pPr marL="252000" lvl="3" indent="-252000" defTabSz="1007943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Font typeface="+mj-lt"/>
                <a:buAutoNum type="arabicPeriod"/>
                <a:defRPr sz="1400" b="0"/>
              </a:lvl4pPr>
              <a:lvl5pPr marL="0" lvl="4" indent="0" defTabSz="1007943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Font typeface="+mj-lt"/>
                <a:buNone/>
                <a:defRPr sz="1400" b="1">
                  <a:solidFill>
                    <a:schemeClr val="tx2"/>
                  </a:solidFill>
                </a:defRPr>
              </a:lvl5pPr>
              <a:lvl6pPr marL="0" lvl="5" indent="0" defTabSz="1007943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600" b="0"/>
              </a:lvl6pPr>
              <a:lvl7pPr marL="0" lvl="6" indent="0" defTabSz="1007943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600" b="0">
                  <a:solidFill>
                    <a:schemeClr val="tx2"/>
                  </a:solidFill>
                </a:defRPr>
              </a:lvl7pPr>
              <a:lvl8pPr marL="0" lvl="7" indent="0" defTabSz="1007943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000"/>
              </a:lvl8pPr>
              <a:lvl9pPr marL="0" lvl="8" indent="0" defTabSz="1007943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000">
                  <a:solidFill>
                    <a:schemeClr val="bg1"/>
                  </a:solidFill>
                </a:defRPr>
              </a:lvl9pPr>
            </a:lstStyle>
            <a:p>
              <a:pPr lvl="4" algn="ctr"/>
              <a:r>
                <a:rPr lang="fr-FR" dirty="0"/>
                <a:t>Dette Privée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fr-FR" sz="1100" dirty="0"/>
                <a:t>EURAZEO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fr-FR" sz="1100" dirty="0"/>
                <a:t>TIKEHAU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fr-FR" sz="1100" dirty="0"/>
                <a:t>MORGAN STANLEY</a:t>
              </a:r>
            </a:p>
          </p:txBody>
        </p:sp>
      </p:grpSp>
      <p:grpSp>
        <p:nvGrpSpPr>
          <p:cNvPr id="44" name="Texte Dans Rond">
            <a:extLst>
              <a:ext uri="{FF2B5EF4-FFF2-40B4-BE49-F238E27FC236}">
                <a16:creationId xmlns:a16="http://schemas.microsoft.com/office/drawing/2014/main" id="{ED5F05D5-553B-CD4C-33F2-F5CF4A74B933}"/>
              </a:ext>
            </a:extLst>
          </p:cNvPr>
          <p:cNvGrpSpPr/>
          <p:nvPr/>
        </p:nvGrpSpPr>
        <p:grpSpPr>
          <a:xfrm>
            <a:off x="766400" y="5162999"/>
            <a:ext cx="1620000" cy="1620000"/>
            <a:chOff x="-3024997" y="522514"/>
            <a:chExt cx="1620000" cy="1620000"/>
          </a:xfrm>
        </p:grpSpPr>
        <p:sp>
          <p:nvSpPr>
            <p:cNvPr id="45" name="Rond">
              <a:extLst>
                <a:ext uri="{FF2B5EF4-FFF2-40B4-BE49-F238E27FC236}">
                  <a16:creationId xmlns:a16="http://schemas.microsoft.com/office/drawing/2014/main" id="{61365758-1522-554B-FF67-60F0BB795EFC}"/>
                </a:ext>
              </a:extLst>
            </p:cNvPr>
            <p:cNvSpPr/>
            <p:nvPr/>
          </p:nvSpPr>
          <p:spPr>
            <a:xfrm>
              <a:off x="-3024997" y="522514"/>
              <a:ext cx="1620000" cy="16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400" dirty="0">
                <a:solidFill>
                  <a:schemeClr val="bg1"/>
                </a:solidFill>
              </a:endParaRPr>
            </a:p>
          </p:txBody>
        </p:sp>
        <p:sp>
          <p:nvSpPr>
            <p:cNvPr id="46" name="Texte">
              <a:extLst>
                <a:ext uri="{FF2B5EF4-FFF2-40B4-BE49-F238E27FC236}">
                  <a16:creationId xmlns:a16="http://schemas.microsoft.com/office/drawing/2014/main" id="{5CA4D31E-6F1B-EE8C-D060-92B499FDDEE5}"/>
                </a:ext>
              </a:extLst>
            </p:cNvPr>
            <p:cNvSpPr txBox="1"/>
            <p:nvPr/>
          </p:nvSpPr>
          <p:spPr>
            <a:xfrm>
              <a:off x="-3024997" y="522514"/>
              <a:ext cx="1620000" cy="1620000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lvl="0" indent="0" defTabSz="1007943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400"/>
              </a:lvl1pPr>
              <a:lvl2pPr marL="180000" lvl="1" indent="-180000" defTabSz="1007943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/>
              </a:lvl2pPr>
              <a:lvl3pPr marL="360000" lvl="2" indent="-180000" defTabSz="1007943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Font typeface="Wingdings" panose="05000000000000000000" pitchFamily="2" charset="2"/>
                <a:buChar char="§"/>
                <a:defRPr sz="1400"/>
              </a:lvl3pPr>
              <a:lvl4pPr marL="252000" lvl="3" indent="-252000" defTabSz="1007943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Font typeface="+mj-lt"/>
                <a:buAutoNum type="arabicPeriod"/>
                <a:defRPr sz="1400" b="0"/>
              </a:lvl4pPr>
              <a:lvl5pPr marL="0" lvl="4" indent="0" defTabSz="1007943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Font typeface="+mj-lt"/>
                <a:buNone/>
                <a:defRPr sz="1400" b="1">
                  <a:solidFill>
                    <a:schemeClr val="tx2"/>
                  </a:solidFill>
                </a:defRPr>
              </a:lvl5pPr>
              <a:lvl6pPr marL="0" lvl="5" indent="0" defTabSz="1007943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600" b="0"/>
              </a:lvl6pPr>
              <a:lvl7pPr marL="0" lvl="6" indent="0" defTabSz="1007943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600" b="0">
                  <a:solidFill>
                    <a:schemeClr val="tx2"/>
                  </a:solidFill>
                </a:defRPr>
              </a:lvl7pPr>
              <a:lvl8pPr marL="0" lvl="7" indent="0" defTabSz="1007943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000"/>
              </a:lvl8pPr>
              <a:lvl9pPr marL="0" lvl="8" indent="0" defTabSz="1007943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000">
                  <a:solidFill>
                    <a:schemeClr val="bg1"/>
                  </a:solidFill>
                </a:defRPr>
              </a:lvl9pPr>
            </a:lstStyle>
            <a:p>
              <a:pPr lvl="4" algn="ctr"/>
              <a:r>
                <a:rPr lang="fr-FR" sz="1200" dirty="0"/>
                <a:t>Sélection OPC</a:t>
              </a:r>
              <a:br>
                <a:rPr lang="fr-FR" sz="1200" dirty="0"/>
              </a:br>
              <a:r>
                <a:rPr lang="fr-FR" sz="1200" dirty="0"/>
                <a:t>Actions, Obligations 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/>
                <a:t>PICTET / COMGEST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/>
                <a:t>ROTHSCHILD &amp; CO / DNCA / JP MORGAN FIDELITY / F DNCA/FLORNOY FERRI</a:t>
              </a:r>
            </a:p>
          </p:txBody>
        </p:sp>
      </p:grpSp>
      <p:grpSp>
        <p:nvGrpSpPr>
          <p:cNvPr id="47" name="Texte Dans Rond">
            <a:extLst>
              <a:ext uri="{FF2B5EF4-FFF2-40B4-BE49-F238E27FC236}">
                <a16:creationId xmlns:a16="http://schemas.microsoft.com/office/drawing/2014/main" id="{75BB1A09-B3C3-1EE0-2F31-AFD744CC14B8}"/>
              </a:ext>
            </a:extLst>
          </p:cNvPr>
          <p:cNvGrpSpPr/>
          <p:nvPr/>
        </p:nvGrpSpPr>
        <p:grpSpPr>
          <a:xfrm>
            <a:off x="360000" y="3005924"/>
            <a:ext cx="1620000" cy="1620000"/>
            <a:chOff x="-3024997" y="522514"/>
            <a:chExt cx="1620000" cy="1620000"/>
          </a:xfrm>
        </p:grpSpPr>
        <p:sp>
          <p:nvSpPr>
            <p:cNvPr id="48" name="Rond">
              <a:extLst>
                <a:ext uri="{FF2B5EF4-FFF2-40B4-BE49-F238E27FC236}">
                  <a16:creationId xmlns:a16="http://schemas.microsoft.com/office/drawing/2014/main" id="{FBD121FD-38A7-A571-1A39-5B0E91367518}"/>
                </a:ext>
              </a:extLst>
            </p:cNvPr>
            <p:cNvSpPr/>
            <p:nvPr/>
          </p:nvSpPr>
          <p:spPr>
            <a:xfrm>
              <a:off x="-3024997" y="522514"/>
              <a:ext cx="1620000" cy="16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400" dirty="0">
                <a:solidFill>
                  <a:schemeClr val="bg1"/>
                </a:solidFill>
              </a:endParaRPr>
            </a:p>
          </p:txBody>
        </p:sp>
        <p:sp>
          <p:nvSpPr>
            <p:cNvPr id="49" name="Texte">
              <a:extLst>
                <a:ext uri="{FF2B5EF4-FFF2-40B4-BE49-F238E27FC236}">
                  <a16:creationId xmlns:a16="http://schemas.microsoft.com/office/drawing/2014/main" id="{2E6A3075-892F-0CCB-5A7E-0ADE8862F289}"/>
                </a:ext>
              </a:extLst>
            </p:cNvPr>
            <p:cNvSpPr txBox="1"/>
            <p:nvPr/>
          </p:nvSpPr>
          <p:spPr>
            <a:xfrm>
              <a:off x="-3024997" y="522514"/>
              <a:ext cx="1620000" cy="1620000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lvl="0" indent="0" defTabSz="1007943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400"/>
              </a:lvl1pPr>
              <a:lvl2pPr marL="180000" lvl="1" indent="-180000" defTabSz="1007943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/>
              </a:lvl2pPr>
              <a:lvl3pPr marL="360000" lvl="2" indent="-180000" defTabSz="1007943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Font typeface="Wingdings" panose="05000000000000000000" pitchFamily="2" charset="2"/>
                <a:buChar char="§"/>
                <a:defRPr sz="1400"/>
              </a:lvl3pPr>
              <a:lvl4pPr marL="252000" lvl="3" indent="-252000" defTabSz="1007943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Font typeface="+mj-lt"/>
                <a:buAutoNum type="arabicPeriod"/>
                <a:defRPr sz="1400" b="0"/>
              </a:lvl4pPr>
              <a:lvl5pPr marL="0" lvl="4" indent="0" defTabSz="1007943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Font typeface="+mj-lt"/>
                <a:buNone/>
                <a:defRPr sz="1400" b="1">
                  <a:solidFill>
                    <a:schemeClr val="tx2"/>
                  </a:solidFill>
                </a:defRPr>
              </a:lvl5pPr>
              <a:lvl6pPr marL="0" lvl="5" indent="0" defTabSz="1007943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600" b="0"/>
              </a:lvl6pPr>
              <a:lvl7pPr marL="0" lvl="6" indent="0" defTabSz="1007943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600" b="0">
                  <a:solidFill>
                    <a:schemeClr val="tx2"/>
                  </a:solidFill>
                </a:defRPr>
              </a:lvl7pPr>
              <a:lvl8pPr marL="0" lvl="7" indent="0" defTabSz="1007943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000"/>
              </a:lvl8pPr>
              <a:lvl9pPr marL="0" lvl="8" indent="0" defTabSz="1007943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000">
                  <a:solidFill>
                    <a:schemeClr val="bg1"/>
                  </a:solidFill>
                </a:defRPr>
              </a:lvl9pPr>
            </a:lstStyle>
            <a:p>
              <a:pPr lvl="4" algn="ctr"/>
              <a:r>
                <a:rPr lang="fr-FR" dirty="0"/>
                <a:t>Produits </a:t>
              </a:r>
              <a:br>
                <a:rPr lang="fr-FR" dirty="0"/>
              </a:br>
              <a:r>
                <a:rPr lang="fr-FR" dirty="0"/>
                <a:t>Structurés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fr-FR" sz="1100" dirty="0"/>
                <a:t>I-KAPITAL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fr-FR" sz="1100" dirty="0"/>
                <a:t>LYNCEUS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fr-FR" sz="1100" dirty="0"/>
                <a:t>SILEX</a:t>
              </a:r>
            </a:p>
          </p:txBody>
        </p:sp>
      </p:grpSp>
      <p:grpSp>
        <p:nvGrpSpPr>
          <p:cNvPr id="50" name="Texte Dans Rond">
            <a:extLst>
              <a:ext uri="{FF2B5EF4-FFF2-40B4-BE49-F238E27FC236}">
                <a16:creationId xmlns:a16="http://schemas.microsoft.com/office/drawing/2014/main" id="{A7EF3BC5-D64C-23C9-714E-6C3AAF25760D}"/>
              </a:ext>
            </a:extLst>
          </p:cNvPr>
          <p:cNvGrpSpPr/>
          <p:nvPr/>
        </p:nvGrpSpPr>
        <p:grpSpPr>
          <a:xfrm>
            <a:off x="8207400" y="5162999"/>
            <a:ext cx="1620000" cy="1620000"/>
            <a:chOff x="-3024997" y="522514"/>
            <a:chExt cx="1620000" cy="1620000"/>
          </a:xfrm>
        </p:grpSpPr>
        <p:sp>
          <p:nvSpPr>
            <p:cNvPr id="51" name="Rond">
              <a:extLst>
                <a:ext uri="{FF2B5EF4-FFF2-40B4-BE49-F238E27FC236}">
                  <a16:creationId xmlns:a16="http://schemas.microsoft.com/office/drawing/2014/main" id="{9727BA8E-5A80-FF17-C104-8528D0A4784C}"/>
                </a:ext>
              </a:extLst>
            </p:cNvPr>
            <p:cNvSpPr/>
            <p:nvPr/>
          </p:nvSpPr>
          <p:spPr>
            <a:xfrm>
              <a:off x="-3024997" y="522514"/>
              <a:ext cx="1620000" cy="16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400" dirty="0">
                <a:solidFill>
                  <a:schemeClr val="bg1"/>
                </a:solidFill>
              </a:endParaRPr>
            </a:p>
          </p:txBody>
        </p:sp>
        <p:sp>
          <p:nvSpPr>
            <p:cNvPr id="52" name="Texte">
              <a:extLst>
                <a:ext uri="{FF2B5EF4-FFF2-40B4-BE49-F238E27FC236}">
                  <a16:creationId xmlns:a16="http://schemas.microsoft.com/office/drawing/2014/main" id="{DC6F4FCD-3E87-156A-89EB-BF51B87A021D}"/>
                </a:ext>
              </a:extLst>
            </p:cNvPr>
            <p:cNvSpPr txBox="1"/>
            <p:nvPr/>
          </p:nvSpPr>
          <p:spPr>
            <a:xfrm>
              <a:off x="-3024997" y="522514"/>
              <a:ext cx="1620000" cy="1620000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lvl="0" indent="0" defTabSz="1007943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400"/>
              </a:lvl1pPr>
              <a:lvl2pPr marL="180000" lvl="1" indent="-180000" defTabSz="1007943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/>
              </a:lvl2pPr>
              <a:lvl3pPr marL="360000" lvl="2" indent="-180000" defTabSz="1007943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Font typeface="Wingdings" panose="05000000000000000000" pitchFamily="2" charset="2"/>
                <a:buChar char="§"/>
                <a:defRPr sz="1400"/>
              </a:lvl3pPr>
              <a:lvl4pPr marL="252000" lvl="3" indent="-252000" defTabSz="1007943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Font typeface="+mj-lt"/>
                <a:buAutoNum type="arabicPeriod"/>
                <a:defRPr sz="1400" b="0"/>
              </a:lvl4pPr>
              <a:lvl5pPr marL="0" lvl="4" indent="0" defTabSz="1007943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Font typeface="+mj-lt"/>
                <a:buNone/>
                <a:defRPr sz="1400" b="1">
                  <a:solidFill>
                    <a:schemeClr val="tx2"/>
                  </a:solidFill>
                </a:defRPr>
              </a:lvl5pPr>
              <a:lvl6pPr marL="0" lvl="5" indent="0" defTabSz="1007943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600" b="0"/>
              </a:lvl6pPr>
              <a:lvl7pPr marL="0" lvl="6" indent="0" defTabSz="1007943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600" b="0">
                  <a:solidFill>
                    <a:schemeClr val="tx2"/>
                  </a:solidFill>
                </a:defRPr>
              </a:lvl7pPr>
              <a:lvl8pPr marL="0" lvl="7" indent="0" defTabSz="1007943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000"/>
              </a:lvl8pPr>
              <a:lvl9pPr marL="0" lvl="8" indent="0" defTabSz="1007943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000">
                  <a:solidFill>
                    <a:schemeClr val="bg1"/>
                  </a:solidFill>
                </a:defRPr>
              </a:lvl9pPr>
            </a:lstStyle>
            <a:p>
              <a:pPr lvl="4" algn="ctr"/>
              <a:r>
                <a:rPr lang="fr-FR" dirty="0"/>
                <a:t>Vignes et Forêts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fr-FR" sz="1100" dirty="0"/>
                <a:t>France VALLEY</a:t>
              </a:r>
            </a:p>
          </p:txBody>
        </p:sp>
      </p:grpSp>
      <p:grpSp>
        <p:nvGrpSpPr>
          <p:cNvPr id="53" name="Texte Dans Rond">
            <a:extLst>
              <a:ext uri="{FF2B5EF4-FFF2-40B4-BE49-F238E27FC236}">
                <a16:creationId xmlns:a16="http://schemas.microsoft.com/office/drawing/2014/main" id="{39DB5BF9-34CA-20FA-4FBB-A1F8FF4E1C71}"/>
              </a:ext>
            </a:extLst>
          </p:cNvPr>
          <p:cNvGrpSpPr/>
          <p:nvPr/>
        </p:nvGrpSpPr>
        <p:grpSpPr>
          <a:xfrm>
            <a:off x="8712000" y="3005924"/>
            <a:ext cx="1620000" cy="1620000"/>
            <a:chOff x="-3024997" y="522514"/>
            <a:chExt cx="1620000" cy="1620000"/>
          </a:xfrm>
        </p:grpSpPr>
        <p:sp>
          <p:nvSpPr>
            <p:cNvPr id="54" name="Rond">
              <a:extLst>
                <a:ext uri="{FF2B5EF4-FFF2-40B4-BE49-F238E27FC236}">
                  <a16:creationId xmlns:a16="http://schemas.microsoft.com/office/drawing/2014/main" id="{BB15F630-1DC0-BD3A-57A8-30920C7711BC}"/>
                </a:ext>
              </a:extLst>
            </p:cNvPr>
            <p:cNvSpPr/>
            <p:nvPr/>
          </p:nvSpPr>
          <p:spPr>
            <a:xfrm>
              <a:off x="-3024997" y="522514"/>
              <a:ext cx="1620000" cy="16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400" dirty="0">
                <a:solidFill>
                  <a:schemeClr val="bg1"/>
                </a:solidFill>
              </a:endParaRPr>
            </a:p>
          </p:txBody>
        </p:sp>
        <p:sp>
          <p:nvSpPr>
            <p:cNvPr id="55" name="Texte">
              <a:extLst>
                <a:ext uri="{FF2B5EF4-FFF2-40B4-BE49-F238E27FC236}">
                  <a16:creationId xmlns:a16="http://schemas.microsoft.com/office/drawing/2014/main" id="{E58C4C72-7CD2-9A9C-67B8-1012AB6E05AD}"/>
                </a:ext>
              </a:extLst>
            </p:cNvPr>
            <p:cNvSpPr txBox="1"/>
            <p:nvPr/>
          </p:nvSpPr>
          <p:spPr>
            <a:xfrm>
              <a:off x="-3024997" y="522514"/>
              <a:ext cx="1620000" cy="1620000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lvl="0" indent="0" defTabSz="1007943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400"/>
              </a:lvl1pPr>
              <a:lvl2pPr marL="180000" lvl="1" indent="-180000" defTabSz="1007943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/>
              </a:lvl2pPr>
              <a:lvl3pPr marL="360000" lvl="2" indent="-180000" defTabSz="1007943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Font typeface="Wingdings" panose="05000000000000000000" pitchFamily="2" charset="2"/>
                <a:buChar char="§"/>
                <a:defRPr sz="1400"/>
              </a:lvl3pPr>
              <a:lvl4pPr marL="252000" lvl="3" indent="-252000" defTabSz="1007943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Font typeface="+mj-lt"/>
                <a:buAutoNum type="arabicPeriod"/>
                <a:defRPr sz="1400" b="0"/>
              </a:lvl4pPr>
              <a:lvl5pPr marL="0" lvl="4" indent="0" defTabSz="1007943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Font typeface="+mj-lt"/>
                <a:buNone/>
                <a:defRPr sz="1400" b="1">
                  <a:solidFill>
                    <a:schemeClr val="tx2"/>
                  </a:solidFill>
                </a:defRPr>
              </a:lvl5pPr>
              <a:lvl6pPr marL="0" lvl="5" indent="0" defTabSz="1007943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600" b="0"/>
              </a:lvl6pPr>
              <a:lvl7pPr marL="0" lvl="6" indent="0" defTabSz="1007943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600" b="0">
                  <a:solidFill>
                    <a:schemeClr val="tx2"/>
                  </a:solidFill>
                </a:defRPr>
              </a:lvl7pPr>
              <a:lvl8pPr marL="0" lvl="7" indent="0" defTabSz="1007943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000"/>
              </a:lvl8pPr>
              <a:lvl9pPr marL="0" lvl="8" indent="0" defTabSz="1007943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000">
                  <a:solidFill>
                    <a:schemeClr val="bg1"/>
                  </a:solidFill>
                </a:defRPr>
              </a:lvl9pPr>
            </a:lstStyle>
            <a:p>
              <a:pPr lvl="4" algn="ctr"/>
              <a:r>
                <a:rPr lang="fr-FR" dirty="0"/>
                <a:t>Immobilier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fr-FR" sz="1100" dirty="0"/>
                <a:t>PIERRE PREMIER GESTION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fr-FR" sz="1100" dirty="0"/>
                <a:t>OPENSTONE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fr-FR" sz="1100" dirty="0"/>
                <a:t>MATA CAPITAL</a:t>
              </a:r>
            </a:p>
          </p:txBody>
        </p:sp>
      </p:grpSp>
      <p:sp>
        <p:nvSpPr>
          <p:cNvPr id="58" name="Espace réservé du numéro de diapositive 57">
            <a:extLst>
              <a:ext uri="{FF2B5EF4-FFF2-40B4-BE49-F238E27FC236}">
                <a16:creationId xmlns:a16="http://schemas.microsoft.com/office/drawing/2014/main" id="{55C6666D-3459-2C1D-E165-2BF4A43BF8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0B548A-F0D9-4297-8600-25CBA11F252C}" type="slidenum">
              <a:rPr lang="fr-FR" smtClean="0"/>
              <a:pPr/>
              <a:t>9</a:t>
            </a:fld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587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40000" advClick="0" advTm="15000"/>
    </mc:Choice>
    <mc:Fallback xmlns="">
      <p:transition spd="slow" advClick="0" advTm="1500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TOCALGOID" val="Standard"/>
  <p:tag name="UPSLIDEPRINTFACINGPAGESDESIGN" val="Office Theme"/>
  <p:tag name="UPSLIDEPRINTFACINGPAGESLAYOUT" val="Blank"/>
  <p:tag name="COLUMNSNUMBER" val="3"/>
  <p:tag name="COLUMNSGUTTER" val="10"/>
  <p:tag name="ROWSNUMBER" val="2"/>
  <p:tag name="ROWSGUTTER" val="10"/>
  <p:tag name="UNIQUEMARGIN" val="False"/>
  <p:tag name="TOPMARGIN" val="47"/>
  <p:tag name="LEFTMARGIN" val="10"/>
  <p:tag name="BOTTOMMARGIN" val="23"/>
  <p:tag name="RIGHTMARGIN" val="10"/>
  <p:tag name="MARGINSIZEUNIT" val="mm"/>
  <p:tag name="FOOTERSCRIPT" val="&lt;%Titre%&gt; | &lt;%Date%&gt;"/>
  <p:tag name="UPSLIDEFOOTNOTESHAPE" val="{&#10;  &quot;Data&quot;: &quot;UEsDBBQABgAIAAAAIQC75UiUBQEAAB4CAAATAAAAW0NvbnRlbnRfVHlwZXNdLnhtbKSRvU7DMBSFdyTewfKKEqcMCKEmHfgZgaE8wMW+SSwc27JvS/v23KTJgkoXFsu+P+c7Ol5vDoMTe0zZBl/LVVlJgV4HY31Xy4/tS3EvRSbwBlzwWMsjZrlprq/W22PELHjb51r2RPFBqax7HCCXIaLnThvSAMTP1KkI+gs6VLdVdad08ISeCho1ZLN+whZ2jsTzgcsnJwldluLxNDiyagkxOquB2Knae/OLUsyEkjenmdzbmG/YhlRnCWPnb8C898bRJGtQvEOiVxjYhtLOxs8AySiT4JuDystlVV4WPeM6tK3VaILeDZxIOSsuti/jidNGNZ3/J08yC1dNv9v8AAAA//8DAFBLAwQUAAYACAAAACEArTA/8cEAAAAyAQAACwAAAF9yZWxzLy5yZWxzhI/NCsIwEITvgu8Q9m7TehCRpr2I4FX0AdZk2wbbJGTj39ubi6AgeJtl2G9m6vYxjeJGka13CqqiBEFOe2Ndr+B03C3WIDihMzh6RwqexNA281l9oBFTfuLBBhaZ4ljBkFLYSMl6oAm58IFcdjofJ0z5jL0MqC/Yk1yW5UrGTwY0X0yxNwri3lQgjs+Qk/+zfddZTVuvrxO59CNCmoj3vCwjMfaUFOjRhrPHaN4Wv0VV5OYgm1p+LW1eAAAA//8DAFBLAwQUAAYACAAAACEA3Arn7KkDAACcDwAAHwAAAGNsaXBib2FyZC9kcmF3aW5ncy9kcmF3aW5nMS54bWzsl82O2zYQx+8F+g6CTi0KrT4sS7IRb1B/KAiwaI319tIbl6JsYSlKJWnFbhCg975EniWP0ifpDEVFroPm0F59sSlxOPzzN0Nq+Or1qeZOx6SqGrFww7vAdZigTVGJ/cL95Sn3MtdRmoiC8EawhXtmyn19/+03r8h8L0l7qKgDHoSak4V70Lqd+76iB1YTdde0TEBf2ciaaHiUe7+Q5B14rrkfBUHi16QS7v3oak00cY6y+g+ueENfWLEioiMKXHI6v3xjNXL6/z2TuejeyHbXbiUqpz91W+lUxcIFcoLUgMj1bYc1g0f/atR+dHAqZY32TVk6J+PljL/GBztph8LL2SwN4ylMQKEvCpMgsAb08HM/bJIEUzSA/iQL4iCaWhWHzdd9gLJeATQuVKkWNYnuy2WG6bDOXyEhnkAicxITRGg+KI3jULcJ4/s8j5bTTR57ObS8OFjG3nITz7w8mmSbKM1X0ST5gKPDZE4lIxrS8G0xpFSYfBGvuqKyUU2p72hT+wCtomxIK0iqMO6TykTk/WydJvlstfYm0WbiBbM089brdOlt1qs8TzYweZ5/QFCweNA8/JtVwCsTW1wPNBCEo0/LBsIR2iEjHmWz4SqY/xYV5POVuH6OCZm3Uuk3rKkdbCxcyag2rEkHInvhg4kJWJNXnPfvB036tDPBRPHFGa2e4R9W8w7278JVvx2JZK7D3wpl0k8PDTk0noeG1HzVcLTqJ/vxqJuysjp6r9jBld7pM2fYLli57XcKtB5hVk7wZCmllz9ajKMJ73iInGsiH4wWwvdwKnHXAZsn8rz7HfZCGMeQ/g5oMSaMPIilfMGogG9dCfsIJgeYCk6b7VFQYBca0VaFAk9hhn5emMSDD84j068aXhUIEcWbk4ytuHQ6ArPp0xD5f1iZWR19bllJKOz/H2rhcd3vP0auOhjpO6i66qBqxAGcTC5aHoZpx6MRTTxNUbBz44NQLJ/JyGdIkhsfhGL5xCOfcJLiV+SWQB1HKhbQ9AJQFmXmeLhlEFKxgJIRUBRlpgy5HUEcqVhA6QWgNJ7czmgoBjqOVCygbASEdMyX/LbFkIoFNLsAlEzT2yFtMgip9BXRRWlpqtqBnNi1FBGqlm6p7uu1GdyTzEUJCmreG0DLjjDA5VVB6mBdaM79opJ6vIjp+7/++PO78PtPHz99xMtCf1XoJYEMfPO5uj4qtmsfoVDvy/C+/AYLvFL5V/dSM9Teo/Hye/l8/zcAAAD//wMAUEsDBBQABgAIAAAAIQAfj9yKMgQAAEkPAAAaAAAAY2xpcGJvYXJkL3RoZW1lL3RoZW1lMS54bWzMV8tu2zgU3Q8w/0BwP7UlW3ZsRCn6iKeLKQpMMuialqhHQ1GCyDTxH81/9Md6SYoUadltEnRRGzDoq8N7D+9TvHz92DD0lfaibnmKo1dzjCjP2rzmZYr/u939dYGRkITnhLWcpvhABX599ecfl2Sbsbrbt6TPbyvaUASKuNiSFFdSdtvZTGQgJuJV21EOz4q2b4iEv305y3vyAAYaNovn89WsITXHV6BRKkXXDH64FEqQsf5GqaGIkwasfyCUl2WtwfldpCDiIN6xHn0lLMWgNG8fbumjxIgRIeFBiuf6g2dXlzOyHTYxeWavt2+nP8O+YUN+F2ubfbl3Rt9eR0kcO/0awOQUd71SX6dPA0iWwVENF1/nOlGkB6wHMsup7mi1XKyXAd7Tv5hwXuhPgNcgo385wQdn9EBmmUzw8fV6+TYJ9GuQwa8m+GSjvgFegypW87sJOoiogxQt+3ASvtip76B8REE2uPRSJoqWy7PJ1pAvbb8DhEIyImuO5KGjBckgK/+mkNQ1URbIlhLviRFl4kgEpgOFTc3Pa3/TyVag97XoGDk8z8aoFiyO59OnbcLD3lbf/ocy+1QUdUaxRtSM3cgDo/8IfWrRsjrfgVA91MVNXQ10FSwHDwe4sid6D+pb+bmW1U1FOvBYpC2UYlBdCtS1AkpVi0/qVkbZffOxzU2pR5GtECBD5Cifq9IxboIoSYNercdycup1Qyh1n7EETNmdPeCEhGcsJLE4QWJthRCMH5HQJ3uOK86y2JxgcaHU21Dp3gqhc64Aai4qUEyIqDGQLGELbEIiI4zmKk6mm9roKr/Y9S+J9DlnBhkwh+ExifRGcT17PHU6k2pPiHRAwku3kIT2jK58UZGcDtmppE+h8dxYb8aQBvSUKwZfeDTWFz9i8dJYq15y1BsY9zsF4+gBajyGosMoI12KC2iZsGw6SB7BS4wIK+F1I5O9qfiXtJauF/I9EZXxuO46puybWtIesbpJsTq/iwPjun4NuQ0Uze9KLlYF97uRg6iHUaZFQTPpx92TKE+bv9DiTbM4+VRvfzlY7WzvIdw3Vf6A9uy+/5dAiiXrSEU3r4WEPDShzmt4F3SdbMy/o3419F3/ZUznkJET1lVkGCl+Nzdw3UUdHf3P+cD7N5wZHOq5ZJiE+1JNWN+pwTh1Y8NwODt2f75JeW6cj5txaAZtRY3N020ssPBLe7/Hyrr4aMSb3n3ccze22R29KLgxAQ53/nMD71kTwaM2GgscphhP+7Bq2oM0HB72gD+h9pQp4bX9lVV75Dc3JE6aA+GLRj/sO85aEBX2/VJ7+tTF7iPp0L6MUgx3K4zkI6zgdoZBFitZrGSwgisXjAtzT0rxsLASeG4kDrOwkoXFLK1kaSWJlSRWsrKSFUb6QgG3WHWXwMjeF2CGDfeL4eUivP1efQcAAP//AwBQSwMEFAAGAAgAAAAhAJxmRkG7AAAAJAEAACoAAABjbGlwYm9hcmQvZHJhd2luZ3MvX3JlbHMvZHJhd2luZzEueG1sLnJlbHOEj80KwjAQhO+C7xD2btJ6EJEmvYjQq9QHCMk2LTY/JFHs2xvoRUHwsjCz7DezTfuyM3liTJN3HGpaAUGnvJ6c4XDrL7sjkJSl03L2DjksmKAV201zxVnmcpTGKSRSKC5xGHMOJ8aSGtHKRH1AVzaDj1bmIqNhQaq7NMj2VXVg8ZMB4otJOs0hdroG0i+hJP9n+2GYFJ69elh0+UcEy6UXFqCMBjMHSldnnTUtXYGJhn39Jt4AAAD//wMAUEsBAi0AFAAGAAgAAAAhALvlSJQFAQAAHgIAABMAAAAAAAAAAAAAAAAAAAAAAFtDb250ZW50X1R5cGVzXS54bWxQSwECLQAUAAYACAAAACEArTA/8cEAAAAyAQAACwAAAAAAAAAAAAAAAAA2AQAAX3JlbHMvLnJlbHNQSwECLQAUAAYACAAAACEA3Arn7KkDAACcDwAAHwAAAAAAAAAAAAAAAAAgAgAAY2xpcGJvYXJkL2RyYXdpbmdzL2RyYXdpbmcxLnhtbFBLAQItABQABgAIAAAAIQAfj9yKMgQAAEkPAAAaAAAAAAAAAAAAAAAAAAYGAABjbGlwYm9hcmQvdGhlbWUvdGhlbWUxLnhtbFBLAQItABQABgAIAAAAIQCcZkZBuwAAACQBAAAqAAAAAAAAAAAAAAAAAHAKAABjbGlwYm9hcmQvZHJhd2luZ3MvX3JlbHMvZHJhd2luZzEueG1sLnJlbHNQSwUGAAAAAAUABQBnAQAAcwsAAAAA&quot;,&#10;  &quot;Left&quot;: 28.3897629,&#10;  &quot;Top&quot;: 535.75&#10;}"/>
  <p:tag name="TEMPLATESHORTNAMETAG" val="Haenggi A4"/>
  <p:tag name="TEMPLATEFULLNAMETAG" val="Haenggi A4"/>
  <p:tag name="UPSLIDE" val="HAE04705_Haenggi A4_01-29-2025"/>
  <p:tag name="UPSLIDEVERSION" val="6.9.23.4"/>
  <p:tag name="UPSLIDETOCOPTIONS" val="&lt;?xml version=&quot;1.0&quot; encoding=&quot;utf-16&quot;?&gt;&#10;&lt;TocContentOptions xmlns:xsd=&quot;http://www.w3.org/2001/XMLSchema&quot; xmlns:xsi=&quot;http://www.w3.org/2001/XMLSchema-instance&quot;&gt;&#10;  &lt;TocSlidesOptions&gt;&#10;    &lt;ContainsSubSectionTitles&gt;true&lt;/ContainsSubSectionTitles&gt;&#10;    &lt;ContainsSlideTitles&gt;true&lt;/ContainsSlideTitles&gt;&#10;    &lt;ContainsParentLessSlidesTitles&gt;false&lt;/ContainsParentLessSlidesTitles&gt;&#10;    &lt;ContainsPrentLessSubsections&gt;true&lt;/ContainsPrentLessSubsections&gt;&#10;    &lt;ContainsAppendix&gt;true&lt;/ContainsAppendix&gt;&#10;    &lt;ContainsUnNumberedSections&gt;true&lt;/ContainsUnNumberedSections&gt;&#10;    &lt;SlideTitle&gt;Sommaire&lt;/SlideTitle&gt;&#10;  &lt;/TocSlidesOptions&gt;&#10;  &lt;SectionSlideOptions&gt;&#10;    &lt;ContainsOwnSubSection&gt;true&lt;/ContainsOwnSubSection&gt;&#10;    &lt;ContainsOwnSlide&gt;true&lt;/ContainsOwnSlide&gt;&#10;    &lt;ContainsOtherSections&gt;false&lt;/ContainsOtherSections&gt;&#10;    &lt;ContainsOthersSubsection&gt;false&lt;/ContainsOthersSubsection&gt;&#10;    &lt;containsAppendix&gt;true&lt;/containsAppendix&gt;&#10;    &lt;containsUnnumberedSections&gt;true&lt;/containsUnnumberedSections&gt;&#10;    &lt;SlideTitle /&gt;&#10;  &lt;/SectionSlideOptions&gt;&#10;  &lt;SubSectionSlideOptions&gt;&#10;    &lt;ContainsOtherSubsections&gt;false&lt;/ContainsOtherSubsections&gt;&#10;    &lt;ContainsOwnSlides&gt;true&lt;/ContainsOwnSlides&gt;&#10;    &lt;ContainsParentSection&gt;false&lt;/ContainsParentSection&gt;&#10;    &lt;ContainsOtherSections&gt;fals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Haenggi&lt;/DesignName&gt;&#10;      &lt;LayoutName&gt;0 Boxe&lt;/LayoutName&gt;&#10;    &lt;/TocSlidesLayout&gt;&#10;    &lt;SectionLayout&gt;&#10;      &lt;DesignName&gt;Haenggi&lt;/DesignName&gt;&#10;      &lt;LayoutName&gt;Intercalaire&lt;/LayoutName&gt;&#10;    &lt;/SectionLayout&gt;&#10;    &lt;SubsectionLayout&gt;&#10;      &lt;DesignName&gt;Haenggi&lt;/DesignName&gt;&#10;      &lt;LayoutName&gt;Intercalaire&lt;/LayoutName&gt;&#10;    &lt;/SubsectionLayout&gt;&#10;    &lt;AppendixLayout&gt;&#10;      &lt;DesignName /&gt;&#10;      &lt;LayoutName /&gt;&#10;    &lt;/AppendixLayout&gt;&#10;    &lt;TitleSliLayout&gt;&#10;      &lt;DesignName&gt;Haenggi&lt;/DesignName&gt;&#10;      &lt;LayoutName&gt;Couverture&lt;/LayoutName&gt;&#10;    &lt;/TitleSliLayout&gt;&#10;  &lt;/UsedSlideLayouts&gt;&#10;  &lt;ActiveReminders&gt;&#10;    &lt;ReminderScriptList&gt;&#10;      &lt;ReminderScript&gt;&#10;        &lt;Key xsi:type=&quot;xsd:string&quot;&gt;Reminder15/01/2025 14:34:55280807413&lt;/Key&gt;&#10;        &lt;Value xsi:type=&quot;xsd:string&quot;&gt;&amp;lt;%SubSectionNum%&amp;gt;&amp;lt;%DotIfSubSecNum%&amp;gt;&amp;lt;%SpaceIfSubSecNum%&amp;gt;&amp;lt;%SubSectionName%&amp;gt;&lt;/Value&gt;&#10;      &lt;/ReminderScript&gt;&#10;    &lt;/ReminderScriptList&gt;&#10;    &lt;MigrationVersion&gt;6.9.23.1&lt;/MigrationVersion&gt;&#10;  &lt;/ActiveReminders&gt;&#10;  &lt;HardRefreshRequired&gt;false&lt;/HardRefreshRequired&gt;&#10;  &lt;CustomAlgoOptions&gt;&#10;    &lt;CustomBaseAlgoOptions&gt;&#10;      &lt;UseSlideTitleAsSubSectionMarker&gt;false&lt;/UseSlideTitleAsSubSectionMarker&gt;&#10;      &lt;SlideTitleAsSectionMarker&gt;&#10;        &lt;UseTitleAsReminder&gt;false&lt;/UseTitleAsReminder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0&lt;/BannerFillR&gt;&#10;        &lt;BannerFillG&gt;0&lt;/BannerFillG&gt;&#10;        &lt;BannerFillB&gt;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1&lt;/Shading&gt;&#10;      &lt;/nonCurrentItemAttenuation&gt;&#10;      &lt;ForceDisplayTOCOnTwocolumns&gt;false&lt;/ForceDisplayTOCOnTwocolumns&gt;&#10;      &lt;DisplayTOCOnTwocolumns&gt;true&lt;/DisplayTOCOnTwocolumns&gt;&#10;      &lt;Scripts&gt;&#10;        &lt;BeforeSubSecTitle /&gt;&#10;        &lt;BeforeSlideIndex&gt;p.&lt;/BeforeSlideIndex&gt;&#10;        &lt;AfterSecNum&gt;.&lt;/AfterSecNum&gt;&#10;        &lt;BeforeSecNum /&gt;&#10;        &lt;ZeroBeforeSecNum&gt;true&lt;/ZeroBeforeSecNum&gt;&#10;        &lt;AfterSubSecNum /&gt;&#10;        &lt;BeforeSubSecNum /&gt;&#10;      &lt;/Scripts&gt;&#10;      &lt;Lines&gt;&#10;        &lt;UseLineBelowSections&gt;false&lt;/UseLineBelowSections&gt;&#10;        &lt;LineBelowSection&gt;&#10;          &lt;XOffset&gt;0&lt;/XOffset&gt;&#10;          &lt;YOffset&gt;0&lt;/YOffset&gt;&#10;          &lt;Weight&gt;0&lt;/Weight&gt;&#10;          &lt;R&gt;0&lt;/R&gt;&#10;          &lt;G&gt;0&lt;/G&gt;&#10;          &lt;B&gt;0&lt;/B&gt;&#10;          &lt;LineStyle&gt;1&lt;/LineStyle&gt;&#10;        &lt;/LineBelowSection&gt;&#10;      &lt;/Lines&gt;&#10;      &lt;ManVerticalSpacing&gt;&#10;        &lt;UseManualSpacing&gt;true&lt;/UseManualSpacing&gt;&#10;        &lt;ManualSpacing&gt;&#10;          &lt;SpaceBeforeSections&gt;12&lt;/SpaceBeforeSections&gt;&#10;          &lt;SpaceBeforeSubSections&gt;3&lt;/SpaceBeforeSubSections&gt;&#10;          &lt;SpaceBeforeSlides&gt;3&lt;/SpaceBeforeSlides&gt;&#10;        &lt;/ManualSpacing&gt;&#10;        &lt;ManualSpacingSections&gt;&#10;          &lt;SpaceBeforeSections&gt;0&lt;/SpaceBeforeSections&gt;&#10;          &lt;SpaceBeforeSubSections&gt;2&lt;/SpaceBeforeSubSections&gt;&#10;          &lt;SpaceBeforeSlides&gt;1&lt;/SpaceBeforeSlides&gt;&#10;        &lt;/ManualSpacingSections&gt;&#10;        &lt;ManualSpacingSubSections&gt;&#10;          &lt;SpaceBeforeSections&gt;0&lt;/SpaceBeforeSections&gt;&#10;          &lt;SpaceBeforeSubSections&gt;0&lt;/SpaceBeforeSubSections&gt;&#10;          &lt;SpaceBeforeSlides&gt;2&lt;/SpaceBeforeSlides&gt;&#10;        &lt;/ManualSpacingSubSections&gt;&#10;        &lt;UseSpecificSpacingForSecDivider&gt;true&lt;/UseSpecificSpacingForSecDivider&gt;&#10;        &lt;UseSpecificSpacingForSubSecDivider&gt;true&lt;/UseSpecificSpacingForSubSecDivider&gt;&#10;      &lt;/ManVerticalSpacing&gt;&#10;    &lt;/CustomBaseAlgoOptions&gt;&#10;  &lt;/CustomAlgoOptions&gt;&#10;  &lt;UserPresentationOptions&gt;&#10;    &lt;SubSectionsHaveSlide xsi:nil=&quot;true&quot; /&gt;&#10;    &lt;SectionDividersContainOwnSubSections&gt;false&lt;/SectionDividersContainOwnSubSections&gt;&#10;    &lt;SectionDividersContainOwnSlideTitles&gt;false&lt;/SectionDividersContainOwnSlideTitles&gt;&#10;    &lt;SubSectionDividersContainOwnSlideTitles&gt;false&lt;/SubSectionDividersContainOwnSlideTitles&gt;&#10;    &lt;TOCSlidesContainSubsectionTitles&gt;true&lt;/TOCSlidesContainSubsectionTitles&gt;&#10;    &lt;TOCSlidesContainSlideTitles&gt;false&lt;/TOCSlidesContainSlideTitles&gt;&#10;    &lt;DisplayRemindersOnSlides&gt;false&lt;/DisplayRemindersOnSlides&gt;&#10;    &lt;SectionsHaveSlide&gt;true&lt;/SectionsHaveSlide&gt;&#10;    &lt;DoNotCountHiddenSlidesInPagination&gt;false&lt;/DoNotCountHiddenSlidesInPagination&gt;&#10;  &lt;/UserPresentationOptions&gt;&#10;  &lt;XmlSubSectionsHaveSlide&gt;tru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ArabicAndCapitalLetters&lt;/NumType&gt;&#10;  &lt;/NumberingOptionForAppendix&gt;&#10;&lt;/TocContentOptions&gt;"/>
  <p:tag name="UPSLIDEFOOTNOTEOPTIONS" val="{&#10;  &quot;Multiline&quot;: false,&#10;  &quot;Numbering&quot;: 1,&#10;  &quot;SuperscriptFormat&quot;: 0&#10;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ECTIONUM"/>
  <p:tag name="TOCTEMPLATESHAPENAME" val="Section number"/>
  <p:tag name="TOCTEMPLATESHAPEDESCRIPTION" val="Sets shape format for section numbers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ETOC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Plot area"/>
  <p:tag name="TOCTEMPLATESHAPEDESCRIPTION" val="Sets vertical position of Table of Contents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LIDEINDEX"/>
  <p:tag name="TOCTEMPLATESHAPENAME" val="Slide number"/>
  <p:tag name="TOCTEMPLATESHAPEDESCRIPTION" val="Sets shape format for slide numbers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Slide title"/>
  <p:tag name="TOCTEMPLATESHAPEDESCRIPTION" val="Sets shape format for slide titles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Subsection title"/>
  <p:tag name="TOCTEMPLATESHAPEDESCRIPTION" val="Sets shape format for subsection titles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04"/>
  <p:tag name="SLIDEINDEX" val="304"/>
  <p:tag name="NAME" val="SUBSECTIONINDEX"/>
  <p:tag name="TOCTEMPLATESHAPENAME" val="Subsection slide number"/>
  <p:tag name="TOCTEMPLATESHAPEDESCRIPTION" val="Sets shape format for subsection slide numbers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Subsection number"/>
  <p:tag name="TOCTEMPLATESHAPEDESCRIPTION" val="Sets shape format for subsection numbers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ECTIONINDEX"/>
  <p:tag name="TOCTEMPLATESHAPENAME" val="Section slide number"/>
  <p:tag name="TOCTEMPLATESHAPEDESCRIPTION" val="Sets shape format for section slide numbers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ECTIONTITLE"/>
  <p:tag name="TOCTEMPLATESHAPENAME" val="Section title"/>
  <p:tag name="TOCTEMPLATESHAPEDESCRIPTION" val="Sets shape format for section titles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Plot area"/>
  <p:tag name="TOCTEMPLATESHAPEDESCRIPTION" val="Sets vertical position of Table of Contents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ECTIONUM"/>
  <p:tag name="TOCTEMPLATESHAPENAME" val="Section number"/>
  <p:tag name="TOCTEMPLATESHAPEDESCRIPTION" val="Sets shape format for section numbers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ETOC" val="tru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Plot area"/>
  <p:tag name="TOCTEMPLATESHAPEDESCRIPTION" val="Sets vertical position of Table of Contents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LIDEINDEX"/>
  <p:tag name="TOCTEMPLATESHAPENAME" val="Slide number"/>
  <p:tag name="TOCTEMPLATESHAPEDESCRIPTION" val="Sets shape format for slide numbers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Slide title"/>
  <p:tag name="TOCTEMPLATESHAPEDESCRIPTION" val="Sets shape format for slide titles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04"/>
  <p:tag name="SLIDEINDEX" val="304"/>
  <p:tag name="NAME" val="SUBSECTIONINDEX"/>
  <p:tag name="TOCTEMPLATESHAPENAME" val="Subsection slide number"/>
  <p:tag name="TOCTEMPLATESHAPEDESCRIPTION" val="Sets shape format for subsection slide numbers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Subsection title"/>
  <p:tag name="TOCTEMPLATESHAPEDESCRIPTION" val="Sets shape format for subsection titles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Subsection number"/>
  <p:tag name="TOCTEMPLATESHAPEDESCRIPTION" val="Sets shape format for subsection numbers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ECTIONINDEX"/>
  <p:tag name="TOCTEMPLATESHAPENAME" val="Section slide number"/>
  <p:tag name="TOCTEMPLATESHAPEDESCRIPTION" val="Sets shape format for section slide numbers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ECTIONTITLE"/>
  <p:tag name="TOCTEMPLATESHAPENAME" val="Section title"/>
  <p:tag name="TOCTEMPLATESHAPEDESCRIPTION" val="Sets shape format for section titles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LIDEINDEX"/>
  <p:tag name="TOCTEMPLATESHAPENAME" val="Slide number"/>
  <p:tag name="TOCTEMPLATESHAPEDESCRIPTION" val="Sets shape format for slide numbers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ECTIONUM"/>
  <p:tag name="TOCTEMPLATESHAPENAME" val="Section number"/>
  <p:tag name="TOCTEMPLATESHAPEDESCRIPTION" val="Sets shape format for section numbers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ETOC" val="tru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5/01/2025 14:34:55280807413"/>
  <p:tag name="TOCTEMPLATESHAPENAME" val="Reminder Shap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ETOC" val="tru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ETOC" val="tru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itr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a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ID" val="526e9567-c6d2-4f2c-9057-5da636b6aa0a"/>
  <p:tag name="UPSLIDESHAPELIBITEMEDITIONDATE" val="638737507137667997"/>
  <p:tag name="UPSLIDESHAPELIBITEMLASTCREATOR" val="cunin"/>
  <p:tag name="UPSLIDESHAPELIBITEMNAME" val="Mentions Légales Mulhouse Strasbourg"/>
  <p:tag name="UPSLIDESTOREDSHAPELOCATION" val="https://haenggiassocies.sharepoint.com/sites/UpSlide/Library/06 Légal - Juridique/Mentions Légales.lib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ITEMNAME" val="a Un cabinet familial de référence dans le Grand-Est"/>
  <p:tag name="UPSLIDESLIDELIBITEMLASTCREATOR" val="BarbaraHEIDINGER"/>
  <p:tag name="UPSLIDESLIDELIBITEMEDITIONDATE" val="638995898032636746"/>
  <p:tag name="UPSLIDESLIDELIBITEMINSERTIONID" val="778cee98-f20b-4a9e-b5d6-029da3c4a812"/>
  <p:tag name="UPSLIDESLIDELIBRARYITEMPARTINDEX" val="1"/>
  <p:tag name="UPSLIDESLIDELIBRARYITEMID" val="f48587ca-ff48-45b0-baa1-e9fb8cc56557"/>
  <p:tag name="UPSLIDESTOREDSLIDELOCATION" val="https://haenggiassocies.sharepoint.com/sites/UpSlide/Library/02 Présentation de Haenggi &amp; Associés/01 Architecte de votre patrimoine.pptlib"/>
  <p:tag name="UPSLIDEINDIVIDUALSLIDE" val="Tru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BREADCRUMB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Slide title"/>
  <p:tag name="TOCTEMPLATESHAPEDESCRIPTION" val="Sets shape format for slide titles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ITEMNAME" val="b Notre histoire"/>
  <p:tag name="UPSLIDESLIDELIBITEMLASTCREATOR" val="cunin"/>
  <p:tag name="UPSLIDESLIDELIBITEMEDITIONDATE" val="638738521149164721"/>
  <p:tag name="UPSLIDESLIDELIBITEMINSERTIONID" val="300b6a58-575f-487d-9278-fe411351d2a6"/>
  <p:tag name="UPSLIDESLIDELIBRARYITEMPARTINDEX" val="1"/>
  <p:tag name="UPSLIDESLIDELIBRARYITEMID" val="27b1ff6e-0f9e-4195-baf7-29dc2120dba7"/>
  <p:tag name="UPSLIDESTOREDSLIDELOCATION" val="https://haenggiassocies.sharepoint.com/sites/UpSlide/Library/02 Présentation de Haenggi &amp; Associés/01 Architecte de votre patrimoine.pptlib"/>
  <p:tag name="UPSLIDEINDIVIDUALSLIDE" val="Tru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ITEMNAME" val="b Notre histoire"/>
  <p:tag name="UPSLIDESLIDELIBITEMLASTCREATOR" val="cunin"/>
  <p:tag name="UPSLIDESLIDELIBITEMEDITIONDATE" val="638738521149164721"/>
  <p:tag name="UPSLIDESLIDELIBITEMINSERTIONID" val="300b6a58-575f-487d-9278-fe411351d2a6"/>
  <p:tag name="UPSLIDESLIDELIBRARYITEMPARTINDEX" val="1"/>
  <p:tag name="UPSLIDESLIDELIBRARYITEMID" val="27b1ff6e-0f9e-4195-baf7-29dc2120dba7"/>
  <p:tag name="UPSLIDESTOREDSLIDELOCATION" val="https://haenggiassocies.sharepoint.com/sites/UpSlide/Library/02 Présentation de Haenggi &amp; Associés/01 Architecte de votre patrimoine.pptlib"/>
  <p:tag name="UPSLIDEINDIVIDUALSLIDE" val="Tru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ITEMNAME" val="d Des valeurs fortes ancrées dans notre ADN"/>
  <p:tag name="UPSLIDESLIDELIBITEMLASTCREATOR" val="cunin"/>
  <p:tag name="UPSLIDESLIDELIBITEMEDITIONDATE" val="638738521154310306"/>
  <p:tag name="UPSLIDESLIDELIBITEMINSERTIONID" val="a8eb75f9-79bf-49f1-a293-01ea86280c58"/>
  <p:tag name="UPSLIDESLIDELIBRARYITEMPARTINDEX" val="1"/>
  <p:tag name="UPSLIDESLIDELIBRARYITEMID" val="0f0f6548-1678-4c7b-ac46-d091e6b91132"/>
  <p:tag name="UPSLIDESTOREDSLIDELOCATION" val="https://haenggiassocies.sharepoint.com/sites/UpSlide/Library/02 Présentation de Haenggi &amp; Associés/01 Architecte de votre patrimoine.pptlib"/>
  <p:tag name="UPSLIDEINDIVIDUALSLIDE" val="Tru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ITEMNAME" val="f Un accompagnement durable et personnalisé"/>
  <p:tag name="UPSLIDESLIDELIBITEMLASTCREATOR" val="cunin"/>
  <p:tag name="UPSLIDESLIDELIBITEMEDITIONDATE" val="638738521160110553"/>
  <p:tag name="UPSLIDESLIDELIBITEMINSERTIONID" val="4528da84-5534-41ed-9615-f7de9cc723a6"/>
  <p:tag name="UPSLIDESLIDELIBRARYITEMPARTINDEX" val="1"/>
  <p:tag name="UPSLIDESLIDELIBRARYITEMID" val="281fbec2-90bb-4dac-a3ae-b551f155e8fe"/>
  <p:tag name="UPSLIDESTOREDSLIDELOCATION" val="https://haenggiassocies.sharepoint.com/sites/UpSlide/Library/02 Présentation de Haenggi &amp; Associés/01 Architecte de votre patrimoine.pptlib"/>
  <p:tag name="UPSLIDEINDIVIDUALSLIDE" val="Tru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ITEMNAME" val="Nos principaux partenaires"/>
  <p:tag name="UPSLIDESLIDELIBITEMLASTCREATOR" val="cunin"/>
  <p:tag name="UPSLIDESLIDELIBITEMEDITIONDATE" val="638738522443441001"/>
  <p:tag name="UPSLIDESLIDELIBITEMINSERTIONID" val="f7fbe267-875b-4b2c-94fb-b3e9926a9eef"/>
  <p:tag name="UPSLIDESLIDELIBRARYITEMPARTINDEX" val="1"/>
  <p:tag name="UPSLIDESLIDELIBRARYITEMID" val="a6ff05ba-ea41-4fee-8225-b27b83900635"/>
  <p:tag name="UPSLIDESTOREDSLIDELOCATION" val="https://haenggiassocies.sharepoint.com/sites/UpSlide/Library/02 Présentation de Haenggi &amp; Associés/04 Solutions.pptlib"/>
  <p:tag name="UPSLIDEINDIVIDUALSLIDE" val="Tru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ITEMNAME" val="Une gestion à 360°"/>
  <p:tag name="UPSLIDESLIDELIBITEMLASTCREATOR" val="cunin"/>
  <p:tag name="UPSLIDESLIDELIBITEMEDITIONDATE" val="639001822436514050"/>
  <p:tag name="UPSLIDESLIDELIBITEMINSERTIONID" val="76f57b0a-3fb1-4bce-a522-7f9c90373abf"/>
  <p:tag name="UPSLIDESLIDELIBRARYITEMPARTINDEX" val="1"/>
  <p:tag name="UPSLIDESLIDELIBRARYITEMID" val="e0b4d351-b1dc-45f1-a5f8-60c75a0d517f"/>
  <p:tag name="UPSLIDESTOREDSLIDELOCATION" val="https://haenggiassocies.sharepoint.com/sites/UpSlide/Library/02 Présentation de Haenggi &amp; Associés/04 Solutions.pptlib"/>
  <p:tag name="UPSLIDEINDIVIDUALSLIDE" val="Tru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ITEMNAME" val="Nous contacter"/>
  <p:tag name="UPSLIDESLIDELIBITEMLASTCREATOR" val="cunin"/>
  <p:tag name="UPSLIDESLIDELIBITEMEDITIONDATE" val="638738522683052986"/>
  <p:tag name="UPSLIDESLIDELIBITEMINSERTIONID" val="3ae921c8-7dd4-4d7d-812f-903a0ba83c53"/>
  <p:tag name="UPSLIDESLIDELIBRARYITEMPARTINDEX" val="1"/>
  <p:tag name="UPSLIDESLIDELIBRARYITEMID" val="b0ef93bf-96de-4340-bc89-b72859c9af89"/>
  <p:tag name="UPSLIDESTOREDSLIDELOCATION" val="https://haenggiassocies.sharepoint.com/sites/UpSlide/Library/02 Présentation de Haenggi &amp; Associés/05 Conclusion.pptlib"/>
  <p:tag name="UPSLIDEINDIVIDUALSLIDE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Subsection title"/>
  <p:tag name="TOCTEMPLATESHAPEDESCRIPTION" val="Sets shape format for subsection titles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04"/>
  <p:tag name="SLIDEINDEX" val="304"/>
  <p:tag name="NAME" val="SUBSECTIONINDEX"/>
  <p:tag name="TOCTEMPLATESHAPENAME" val="Subsection slide number"/>
  <p:tag name="TOCTEMPLATESHAPEDESCRIPTION" val="Sets shape format for subsection slide number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Subsection number"/>
  <p:tag name="TOCTEMPLATESHAPEDESCRIPTION" val="Sets shape format for subsection numbers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ECTIONINDEX"/>
  <p:tag name="TOCTEMPLATESHAPENAME" val="Section slide number"/>
  <p:tag name="TOCTEMPLATESHAPEDESCRIPTION" val="Sets shape format for section slide numbers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ECTIONTITLE"/>
  <p:tag name="TOCTEMPLATESHAPENAME" val="Section title"/>
  <p:tag name="TOCTEMPLATESHAPEDESCRIPTION" val="Sets shape format for section titles"/>
</p:tagLst>
</file>

<file path=ppt/theme/theme1.xml><?xml version="1.0" encoding="utf-8"?>
<a:theme xmlns:a="http://schemas.openxmlformats.org/drawingml/2006/main" name="Haenggi">
  <a:themeElements>
    <a:clrScheme name="Haenggi">
      <a:dk1>
        <a:sysClr val="windowText" lastClr="000000"/>
      </a:dk1>
      <a:lt1>
        <a:sysClr val="window" lastClr="FFFFFF"/>
      </a:lt1>
      <a:dk2>
        <a:srgbClr val="BE1522"/>
      </a:dk2>
      <a:lt2>
        <a:srgbClr val="E6E6E6"/>
      </a:lt2>
      <a:accent1>
        <a:srgbClr val="750000"/>
      </a:accent1>
      <a:accent2>
        <a:srgbClr val="164374"/>
      </a:accent2>
      <a:accent3>
        <a:srgbClr val="333333"/>
      </a:accent3>
      <a:accent4>
        <a:srgbClr val="BE1522"/>
      </a:accent4>
      <a:accent5>
        <a:srgbClr val="2E74B5"/>
      </a:accent5>
      <a:accent6>
        <a:srgbClr val="595959"/>
      </a:accent6>
      <a:hlink>
        <a:srgbClr val="000000"/>
      </a:hlink>
      <a:folHlink>
        <a:srgbClr val="3F3F3F"/>
      </a:folHlink>
    </a:clrScheme>
    <a:fontScheme name="Haenggi">
      <a:majorFont>
        <a:latin typeface="Georgia"/>
        <a:ea typeface=""/>
        <a:cs typeface=""/>
      </a:majorFont>
      <a:minorFont>
        <a:latin typeface="Aptos Display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vert="horz" wrap="square" lIns="0" tIns="0" rIns="0" bIns="0" rtlCol="0">
        <a:noAutofit/>
      </a:bodyPr>
      <a:lstStyle>
        <a:defPPr algn="l">
          <a:lnSpc>
            <a:spcPct val="90000"/>
          </a:lnSpc>
          <a:spcBef>
            <a:spcPts val="300"/>
          </a:spcBef>
          <a:spcAft>
            <a:spcPts val="300"/>
          </a:spcAft>
          <a:defRPr sz="1400" dirty="0" smtClean="0"/>
        </a:defPPr>
      </a:lstStyle>
    </a:txDef>
  </a:objectDefaults>
  <a:extraClrSchemeLst/>
  <a:custClrLst>
    <a:custClr name="Bordeaux">
      <a:srgbClr val="750000"/>
    </a:custClr>
    <a:custClr name="Rouge">
      <a:srgbClr val="BE1522"/>
    </a:custClr>
    <a:custClr name="Rose">
      <a:srgbClr val="D38787"/>
    </a:custClr>
    <a:custClr name="Corail 1">
      <a:srgbClr val="D6CBCB"/>
    </a:custClr>
    <a:custClr name="Corail 2">
      <a:srgbClr val="ECE7E7"/>
    </a:custClr>
    <a:custClr name="Vide 0">
      <a:srgbClr val="FFFFFF"/>
    </a:custClr>
    <a:custClr name="Vide 1">
      <a:srgbClr val="FFFFFF"/>
    </a:custClr>
    <a:custClr name="Vide 2">
      <a:srgbClr val="FFFFFF"/>
    </a:custClr>
    <a:custClr name="Vide 3">
      <a:srgbClr val="FFFFFF"/>
    </a:custClr>
    <a:custClr name="Vide 4">
      <a:srgbClr val="FFFFFF"/>
    </a:custClr>
    <a:custClr name="Bleu Foncé">
      <a:srgbClr val="164374"/>
    </a:custClr>
    <a:custClr name="Bleu 1">
      <a:srgbClr val="2E74B5"/>
    </a:custClr>
    <a:custClr name="Bleu 2">
      <a:srgbClr val="6E9FCC"/>
    </a:custClr>
    <a:custClr name="Bleu Clair">
      <a:srgbClr val="9CD0E8"/>
    </a:custClr>
    <a:custClr name="Vide 5">
      <a:srgbClr val="FFFFFF"/>
    </a:custClr>
    <a:custClr name="Vide 6">
      <a:srgbClr val="FFFFFF"/>
    </a:custClr>
    <a:custClr name="Vide 7">
      <a:srgbClr val="FFFFFF"/>
    </a:custClr>
    <a:custClr name="Vide 8">
      <a:srgbClr val="FFFFFF"/>
    </a:custClr>
    <a:custClr name="Vide 9">
      <a:srgbClr val="FFFFFF"/>
    </a:custClr>
    <a:custClr name="Vide 10">
      <a:srgbClr val="FFFFFF"/>
    </a:custClr>
    <a:custClr name="Gris Foncé">
      <a:srgbClr val="333333"/>
    </a:custClr>
    <a:custClr name="Gris 1">
      <a:srgbClr val="595959"/>
    </a:custClr>
    <a:custClr name="Gris 2">
      <a:srgbClr val="BE8C92"/>
    </a:custClr>
    <a:custClr name="Gris Clair">
      <a:srgbClr val="C8C8C8"/>
    </a:custClr>
  </a:custClrLst>
  <a:extLst>
    <a:ext uri="{05A4C25C-085E-4340-85A3-A5531E510DB2}">
      <thm15:themeFamily xmlns:thm15="http://schemas.microsoft.com/office/thememl/2012/main" name="UpSlideTemplate.potx" id="{8E33FEF6-32D8-4E63-863F-CB758C1F81ED}" vid="{2B43A30E-CEAE-4DD5-B126-43EDCC84173F}"/>
    </a:ext>
  </a:extLst>
</a:theme>
</file>

<file path=ppt/theme/theme2.xml><?xml version="1.0" encoding="utf-8"?>
<a:theme xmlns:a="http://schemas.openxmlformats.org/drawingml/2006/main" name="UpSlide Table Of Content Master (do not edit)">
  <a:themeElements>
    <a:clrScheme name="Haenggi">
      <a:dk1>
        <a:sysClr val="windowText" lastClr="000000"/>
      </a:dk1>
      <a:lt1>
        <a:sysClr val="window" lastClr="FFFFFF"/>
      </a:lt1>
      <a:dk2>
        <a:srgbClr val="BE1522"/>
      </a:dk2>
      <a:lt2>
        <a:srgbClr val="E6E6E6"/>
      </a:lt2>
      <a:accent1>
        <a:srgbClr val="750000"/>
      </a:accent1>
      <a:accent2>
        <a:srgbClr val="164374"/>
      </a:accent2>
      <a:accent3>
        <a:srgbClr val="333333"/>
      </a:accent3>
      <a:accent4>
        <a:srgbClr val="BE1522"/>
      </a:accent4>
      <a:accent5>
        <a:srgbClr val="2E74B5"/>
      </a:accent5>
      <a:accent6>
        <a:srgbClr val="595959"/>
      </a:accent6>
      <a:hlink>
        <a:srgbClr val="000000"/>
      </a:hlink>
      <a:folHlink>
        <a:srgbClr val="3F3F3F"/>
      </a:folHlink>
    </a:clrScheme>
    <a:fontScheme name="Haenggi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vert="horz" wrap="square" lIns="0" tIns="0" rIns="0" bIns="0" rtlCol="0">
        <a:noAutofit/>
      </a:bodyPr>
      <a:lstStyle>
        <a:defPPr algn="l">
          <a:lnSpc>
            <a:spcPct val="90000"/>
          </a:lnSpc>
          <a:spcBef>
            <a:spcPts val="300"/>
          </a:spcBef>
          <a:spcAft>
            <a:spcPts val="300"/>
          </a:spcAft>
          <a:defRPr sz="1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UpSlideTemplate.potx" id="{8E33FEF6-32D8-4E63-863F-CB758C1F81ED}" vid="{F9701E0E-872E-45CF-80B1-D3A17AC35AF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2e21aaa-debb-4cea-8a70-47a8b4925851" xsi:nil="true"/>
    <lcf76f155ced4ddcb4097134ff3c332f xmlns="34460f5c-8463-4ca8-924d-0de684854b01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597FD3970C5D4391EF230056004D59" ma:contentTypeVersion="13" ma:contentTypeDescription="Crée un document." ma:contentTypeScope="" ma:versionID="df1ee6b25387280229a87cd4028ca56e">
  <xsd:schema xmlns:xsd="http://www.w3.org/2001/XMLSchema" xmlns:xs="http://www.w3.org/2001/XMLSchema" xmlns:p="http://schemas.microsoft.com/office/2006/metadata/properties" xmlns:ns2="34460f5c-8463-4ca8-924d-0de684854b01" xmlns:ns3="12e21aaa-debb-4cea-8a70-47a8b4925851" targetNamespace="http://schemas.microsoft.com/office/2006/metadata/properties" ma:root="true" ma:fieldsID="a0dca24a813bc9afd24eb5cd348c323b" ns2:_="" ns3:_="">
    <xsd:import namespace="34460f5c-8463-4ca8-924d-0de684854b01"/>
    <xsd:import namespace="12e21aaa-debb-4cea-8a70-47a8b492585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460f5c-8463-4ca8-924d-0de684854b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Balises d’images" ma:readOnly="false" ma:fieldId="{5cf76f15-5ced-4ddc-b409-7134ff3c332f}" ma:taxonomyMulti="true" ma:sspId="0f3836a5-10a4-4024-b1f3-5f42cfb6644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e21aaa-debb-4cea-8a70-47a8b4925851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c7bdd201-2030-440f-8f7d-d83598870b21}" ma:internalName="TaxCatchAll" ma:showField="CatchAllData" ma:web="12e21aaa-debb-4cea-8a70-47a8b492585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E0682B9-4ECA-47EC-8842-A64E8CFDBAC2}">
  <ds:schemaRefs>
    <ds:schemaRef ds:uri="http://www.w3.org/XML/1998/namespace"/>
    <ds:schemaRef ds:uri="http://schemas.microsoft.com/office/2006/metadata/properties"/>
    <ds:schemaRef ds:uri="http://purl.org/dc/terms/"/>
    <ds:schemaRef ds:uri="http://schemas.microsoft.com/office/2006/documentManagement/types"/>
    <ds:schemaRef ds:uri="12e21aaa-debb-4cea-8a70-47a8b4925851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34460f5c-8463-4ca8-924d-0de684854b01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1DFA014B-04EA-433A-836F-F0C013F752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460f5c-8463-4ca8-924d-0de684854b01"/>
    <ds:schemaRef ds:uri="12e21aaa-debb-4cea-8a70-47a8b49258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F4FF7A8-3BD7-48FB-9FAC-7A353C0E73F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UpSlideTemplate</Template>
  <TotalTime>256</TotalTime>
  <Words>723</Words>
  <Application>Microsoft Office PowerPoint</Application>
  <PresentationFormat>Personnalisé</PresentationFormat>
  <Paragraphs>128</Paragraphs>
  <Slides>10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10</vt:i4>
      </vt:variant>
    </vt:vector>
  </HeadingPairs>
  <TitlesOfParts>
    <vt:vector size="19" baseType="lpstr">
      <vt:lpstr>Aptos</vt:lpstr>
      <vt:lpstr>Aptos Display</vt:lpstr>
      <vt:lpstr>Arial</vt:lpstr>
      <vt:lpstr>Calibri</vt:lpstr>
      <vt:lpstr>Garamond</vt:lpstr>
      <vt:lpstr>Georgia</vt:lpstr>
      <vt:lpstr>Wingdings</vt:lpstr>
      <vt:lpstr>Haenggi</vt:lpstr>
      <vt:lpstr>UpSlide Table Of Content Master (do not edit)</vt:lpstr>
      <vt:lpstr>Présentation  Haenggi &amp; Associés</vt:lpstr>
      <vt:lpstr>Le cabinet familial de référence dans le Grand-Est</vt:lpstr>
      <vt:lpstr>Notre comité de Direction</vt:lpstr>
      <vt:lpstr>Notre histoire</vt:lpstr>
      <vt:lpstr>Nos distinctions en 2025 </vt:lpstr>
      <vt:lpstr>Des valeurs fortes ancrées dans notre ADN</vt:lpstr>
      <vt:lpstr>Un accompagnement durable et personnalisé</vt:lpstr>
      <vt:lpstr>Nos principaux partenaires</vt:lpstr>
      <vt:lpstr>Une gestion à 360°</vt:lpstr>
      <vt:lpstr>Nous contacter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VictorALORENT</dc:creator>
  <cp:lastModifiedBy>Victor ALORENT</cp:lastModifiedBy>
  <cp:revision>3</cp:revision>
  <cp:lastPrinted>2025-04-24T16:13:03Z</cp:lastPrinted>
  <dcterms:created xsi:type="dcterms:W3CDTF">2025-03-21T09:33:46Z</dcterms:created>
  <dcterms:modified xsi:type="dcterms:W3CDTF">2026-01-22T08:48:10Z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0x01010017597FD3970C5D4391EF230056004D59</vt:lpwstr>
  </property>
  <property fmtid="{D5CDD505-2E9C-101B-9397-08002B2CF9AE}" pid="3" name="MediaServiceImageTags">
    <vt:lpwstr/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</Properties>
</file>